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121" r:id="rId2"/>
    <p:sldMasterId id="2147484143" r:id="rId3"/>
  </p:sldMasterIdLst>
  <p:notesMasterIdLst>
    <p:notesMasterId r:id="rId24"/>
  </p:notesMasterIdLst>
  <p:sldIdLst>
    <p:sldId id="258" r:id="rId4"/>
    <p:sldId id="476" r:id="rId5"/>
    <p:sldId id="478" r:id="rId6"/>
    <p:sldId id="489" r:id="rId7"/>
    <p:sldId id="490" r:id="rId8"/>
    <p:sldId id="316" r:id="rId9"/>
    <p:sldId id="315" r:id="rId10"/>
    <p:sldId id="313" r:id="rId11"/>
    <p:sldId id="339" r:id="rId12"/>
    <p:sldId id="346" r:id="rId13"/>
    <p:sldId id="534" r:id="rId14"/>
    <p:sldId id="535" r:id="rId15"/>
    <p:sldId id="440" r:id="rId16"/>
    <p:sldId id="501" r:id="rId17"/>
    <p:sldId id="444" r:id="rId18"/>
    <p:sldId id="327" r:id="rId19"/>
    <p:sldId id="1797" r:id="rId20"/>
    <p:sldId id="479" r:id="rId21"/>
    <p:sldId id="480" r:id="rId22"/>
    <p:sldId id="256" r:id="rId23"/>
  </p:sldIdLst>
  <p:sldSz cx="12192000" cy="6858000"/>
  <p:notesSz cx="6858000" cy="9144000"/>
  <p:defaultTextStyle>
    <a:defPPr>
      <a:defRPr lang="en-US"/>
    </a:defPPr>
    <a:lvl1pPr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5280" autoAdjust="0"/>
  </p:normalViewPr>
  <p:slideViewPr>
    <p:cSldViewPr snapToGrid="0">
      <p:cViewPr varScale="1">
        <p:scale>
          <a:sx n="86" d="100"/>
          <a:sy n="86" d="100"/>
        </p:scale>
        <p:origin x="475" y="58"/>
      </p:cViewPr>
      <p:guideLst>
        <p:guide orient="horz" pos="2160"/>
        <p:guide pos="3840"/>
      </p:guideLst>
    </p:cSldViewPr>
  </p:slideViewPr>
  <p:outlineViewPr>
    <p:cViewPr>
      <p:scale>
        <a:sx n="33" d="100"/>
        <a:sy n="33" d="100"/>
      </p:scale>
      <p:origin x="0" y="51288"/>
    </p:cViewPr>
  </p:outlineViewPr>
  <p:notesTextViewPr>
    <p:cViewPr>
      <p:scale>
        <a:sx n="3" d="2"/>
        <a:sy n="3" d="2"/>
      </p:scale>
      <p:origin x="0" y="0"/>
    </p:cViewPr>
  </p:notesTextViewPr>
  <p:sorterViewPr>
    <p:cViewPr>
      <p:scale>
        <a:sx n="140" d="100"/>
        <a:sy n="140" d="100"/>
      </p:scale>
      <p:origin x="0" y="-510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5C98B-C75C-450D-8075-50B3E288CCD6}" type="datetimeFigureOut">
              <a:rPr lang="en-US" smtClean="0"/>
              <a:t>10/7/2021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1C874-BEC1-41D6-89C5-EBE5E2118E40}" type="slidenum">
              <a:rPr lang="en-US" smtClean="0"/>
              <a:t>‹Nr.›</a:t>
            </a:fld>
            <a:endParaRPr lang="en-US"/>
          </a:p>
        </p:txBody>
      </p:sp>
    </p:spTree>
    <p:extLst>
      <p:ext uri="{BB962C8B-B14F-4D97-AF65-F5344CB8AC3E}">
        <p14:creationId xmlns:p14="http://schemas.microsoft.com/office/powerpoint/2010/main" val="373534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lbanks.com/worlds-top-banks/top-investment-bank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https://www.relbanks.com/worlds-top-banks/top-investment-banks</a:t>
            </a:r>
            <a:endParaRPr lang="en-GB" dirty="0"/>
          </a:p>
        </p:txBody>
      </p:sp>
      <p:sp>
        <p:nvSpPr>
          <p:cNvPr id="4" name="Slide Number Placeholder 3"/>
          <p:cNvSpPr>
            <a:spLocks noGrp="1"/>
          </p:cNvSpPr>
          <p:nvPr>
            <p:ph type="sldNum" sz="quarter" idx="10"/>
          </p:nvPr>
        </p:nvSpPr>
        <p:spPr/>
        <p:txBody>
          <a:bodyPr/>
          <a:lstStyle/>
          <a:p>
            <a:fld id="{C241C874-BEC1-41D6-89C5-EBE5E2118E40}" type="slidenum">
              <a:rPr lang="en-US" smtClean="0"/>
              <a:t>2</a:t>
            </a:fld>
            <a:endParaRPr lang="en-US"/>
          </a:p>
        </p:txBody>
      </p:sp>
    </p:spTree>
    <p:extLst>
      <p:ext uri="{BB962C8B-B14F-4D97-AF65-F5344CB8AC3E}">
        <p14:creationId xmlns:p14="http://schemas.microsoft.com/office/powerpoint/2010/main" val="101414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a typeface="MS PGothic" charset="-128"/>
            </a:endParaRPr>
          </a:p>
        </p:txBody>
      </p:sp>
    </p:spTree>
    <p:extLst>
      <p:ext uri="{BB962C8B-B14F-4D97-AF65-F5344CB8AC3E}">
        <p14:creationId xmlns:p14="http://schemas.microsoft.com/office/powerpoint/2010/main" val="156573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62BD9F65-1CE6-4CAA-8EF2-28D4D3901663}" type="slidenum">
              <a:rPr kumimoji="0" lang="en-US" sz="12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2178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BD9F65-1CE6-4CAA-8EF2-28D4D390166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2794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LSF has provided GPU support for many years.</a:t>
            </a:r>
          </a:p>
          <a:p>
            <a:endParaRPr lang="en-GB" dirty="0"/>
          </a:p>
          <a:p>
            <a:r>
              <a:rPr lang="en-GB" dirty="0"/>
              <a:t>We provide separate </a:t>
            </a:r>
            <a:r>
              <a:rPr lang="en-GB" dirty="0" err="1"/>
              <a:t>elim’s</a:t>
            </a:r>
            <a:r>
              <a:rPr lang="en-GB" dirty="0"/>
              <a:t> for scheduling and extended</a:t>
            </a:r>
            <a:r>
              <a:rPr lang="en-GB" baseline="0" dirty="0"/>
              <a:t> monitoring – so you can choose what you want to collect.</a:t>
            </a:r>
          </a:p>
          <a:p>
            <a:endParaRPr lang="en-GB" baseline="0" dirty="0"/>
          </a:p>
          <a:p>
            <a:r>
              <a:rPr lang="en-GB" baseline="0" dirty="0"/>
              <a:t>We place all jobs in a </a:t>
            </a:r>
            <a:r>
              <a:rPr lang="en-GB" baseline="0" dirty="0" err="1"/>
              <a:t>cgroup</a:t>
            </a:r>
            <a:r>
              <a:rPr lang="en-GB" baseline="0" dirty="0"/>
              <a:t> along with the allocated </a:t>
            </a:r>
            <a:r>
              <a:rPr lang="en-GB" baseline="0" dirty="0" err="1"/>
              <a:t>gpu</a:t>
            </a:r>
            <a:r>
              <a:rPr lang="en-GB" baseline="0" dirty="0"/>
              <a:t>(s) to ensure that only jobs requesting </a:t>
            </a:r>
            <a:r>
              <a:rPr lang="en-GB" baseline="0" dirty="0" err="1"/>
              <a:t>gpu’s</a:t>
            </a:r>
            <a:r>
              <a:rPr lang="en-GB" baseline="0" dirty="0"/>
              <a:t> have access.  </a:t>
            </a:r>
          </a:p>
          <a:p>
            <a:endParaRPr lang="en-GB" baseline="0" dirty="0"/>
          </a:p>
          <a:p>
            <a:r>
              <a:rPr lang="en-GB" baseline="0" dirty="0"/>
              <a:t>Most applications try to open gpu0, this means that when two or more </a:t>
            </a:r>
            <a:r>
              <a:rPr lang="en-GB" baseline="0" dirty="0" err="1"/>
              <a:t>gpu’s</a:t>
            </a:r>
            <a:r>
              <a:rPr lang="en-GB" baseline="0" dirty="0"/>
              <a:t> are in shared mode, most applications will use “gpu0” – to avoid this, we logically rotate the value of gpu0 on a per job basis, to spread jobs across </a:t>
            </a:r>
            <a:r>
              <a:rPr lang="en-GB" baseline="0" dirty="0" err="1"/>
              <a:t>gpu’s</a:t>
            </a:r>
            <a:endParaRPr lang="en-GB" baseline="0" dirty="0"/>
          </a:p>
          <a:p>
            <a:endParaRPr lang="en-GB" baseline="0" dirty="0"/>
          </a:p>
          <a:p>
            <a:r>
              <a:rPr lang="en-GB" baseline="0" dirty="0"/>
              <a:t>We ensure we allocate </a:t>
            </a:r>
            <a:r>
              <a:rPr lang="en-GB" baseline="0" dirty="0" err="1"/>
              <a:t>gpu’s</a:t>
            </a:r>
            <a:r>
              <a:rPr lang="en-GB" baseline="0" dirty="0"/>
              <a:t> and </a:t>
            </a:r>
            <a:r>
              <a:rPr lang="en-GB" baseline="0" dirty="0" err="1"/>
              <a:t>cpu’s</a:t>
            </a:r>
            <a:r>
              <a:rPr lang="en-GB" baseline="0" dirty="0"/>
              <a:t> on the same </a:t>
            </a:r>
            <a:r>
              <a:rPr lang="en-GB" baseline="0" dirty="0" err="1"/>
              <a:t>pci</a:t>
            </a:r>
            <a:r>
              <a:rPr lang="en-GB" baseline="0" dirty="0"/>
              <a:t> bus</a:t>
            </a:r>
          </a:p>
          <a:p>
            <a:endParaRPr lang="en-GB" baseline="0" dirty="0"/>
          </a:p>
          <a:p>
            <a:r>
              <a:rPr lang="en-GB" baseline="0" dirty="0"/>
              <a:t>For multi-</a:t>
            </a:r>
            <a:r>
              <a:rPr lang="en-GB" baseline="0" dirty="0" err="1"/>
              <a:t>gpu</a:t>
            </a:r>
            <a:r>
              <a:rPr lang="en-GB" baseline="0" dirty="0"/>
              <a:t> jobs we disable boost to ensure they all run at the same frequency</a:t>
            </a:r>
          </a:p>
          <a:p>
            <a:endParaRPr lang="en-GB" baseline="0" dirty="0"/>
          </a:p>
          <a:p>
            <a:r>
              <a:rPr lang="en-GB" baseline="0" dirty="0"/>
              <a:t>When </a:t>
            </a:r>
            <a:r>
              <a:rPr lang="en-GB" baseline="0" dirty="0" err="1"/>
              <a:t>gpu’s</a:t>
            </a:r>
            <a:r>
              <a:rPr lang="en-GB" baseline="0" dirty="0"/>
              <a:t> aren’t being used, they are put in a minimum power state</a:t>
            </a:r>
          </a:p>
          <a:p>
            <a:endParaRPr lang="en-GB" baseline="0" dirty="0"/>
          </a:p>
          <a:p>
            <a:r>
              <a:rPr lang="en-GB" baseline="0" dirty="0"/>
              <a:t>MPS provides a method for multiple MPI jobs to share one </a:t>
            </a:r>
            <a:r>
              <a:rPr lang="en-GB" baseline="0" dirty="0" err="1"/>
              <a:t>gpu</a:t>
            </a:r>
            <a:endParaRPr lang="en-GB" baseline="0" dirty="0"/>
          </a:p>
          <a:p>
            <a:endParaRPr lang="en-GB" baseline="0" dirty="0"/>
          </a:p>
          <a:p>
            <a:r>
              <a:rPr lang="en-GB" baseline="0" dirty="0"/>
              <a:t>DCGM will be supported in 3Q and provides additional control and accounting information.</a:t>
            </a:r>
          </a:p>
          <a:p>
            <a:endParaRPr lang="en-GB" dirty="0"/>
          </a:p>
        </p:txBody>
      </p:sp>
      <p:sp>
        <p:nvSpPr>
          <p:cNvPr id="4" name="Slide Number Placeholder 3"/>
          <p:cNvSpPr>
            <a:spLocks noGrp="1"/>
          </p:cNvSpPr>
          <p:nvPr>
            <p:ph type="sldNum" sz="quarter" idx="10"/>
          </p:nvPr>
        </p:nvSpPr>
        <p:spPr/>
        <p:txBody>
          <a:bodyPr/>
          <a:lstStyle/>
          <a:p>
            <a:fld id="{62BD9F65-1CE6-4CAA-8EF2-28D4D3901663}" type="slidenum">
              <a:rPr lang="en-US" smtClean="0"/>
              <a:pPr/>
              <a:t>9</a:t>
            </a:fld>
            <a:endParaRPr lang="en-US"/>
          </a:p>
        </p:txBody>
      </p:sp>
    </p:spTree>
    <p:extLst>
      <p:ext uri="{BB962C8B-B14F-4D97-AF65-F5344CB8AC3E}">
        <p14:creationId xmlns:p14="http://schemas.microsoft.com/office/powerpoint/2010/main" val="230377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LSF9 we</a:t>
            </a:r>
            <a:r>
              <a:rPr lang="en-GB" baseline="0" dirty="0"/>
              <a:t> had an add-on called “Dynamic Cluster” – this allowed LSF to request VM’s to be created, based on workload requirements.  However, this only worked with Platform Cluster Manager 3.2 – so not very flexible.</a:t>
            </a:r>
          </a:p>
          <a:p>
            <a:endParaRPr lang="en-GB" baseline="0" dirty="0"/>
          </a:p>
          <a:p>
            <a:r>
              <a:rPr lang="en-GB" baseline="0" dirty="0"/>
              <a:t>In LSF10 we have introduced a resource connector interface (known internally as the “host factory”) to extend this to an arbitrary resource provider.</a:t>
            </a:r>
          </a:p>
          <a:p>
            <a:endParaRPr lang="en-GB" baseline="0" dirty="0"/>
          </a:p>
          <a:p>
            <a:r>
              <a:rPr lang="en-GB" baseline="0" dirty="0"/>
              <a:t>The host factory presents “a menu” of “hosts” it knows how to create – and LSF asks for those hosts based on the real workload demand.</a:t>
            </a:r>
          </a:p>
          <a:p>
            <a:endParaRPr lang="en-GB" baseline="0" dirty="0"/>
          </a:p>
          <a:p>
            <a:r>
              <a:rPr lang="en-GB" baseline="0" dirty="0"/>
              <a:t>Support for OpenStack (Nova) is included with LSF10, connectors for other providers will be released.  The connector interface is script based and can easily be extended/customised.</a:t>
            </a:r>
            <a:endParaRPr lang="en-GB" dirty="0"/>
          </a:p>
        </p:txBody>
      </p:sp>
      <p:sp>
        <p:nvSpPr>
          <p:cNvPr id="4" name="Slide Number Placeholder 3"/>
          <p:cNvSpPr>
            <a:spLocks noGrp="1"/>
          </p:cNvSpPr>
          <p:nvPr>
            <p:ph type="sldNum" sz="quarter" idx="10"/>
          </p:nvPr>
        </p:nvSpPr>
        <p:spPr/>
        <p:txBody>
          <a:bodyPr/>
          <a:lstStyle/>
          <a:p>
            <a:fld id="{62BD9F65-1CE6-4CAA-8EF2-28D4D3901663}" type="slidenum">
              <a:rPr lang="en-US" smtClean="0"/>
              <a:pPr/>
              <a:t>10</a:t>
            </a:fld>
            <a:endParaRPr lang="en-US"/>
          </a:p>
        </p:txBody>
      </p:sp>
    </p:spTree>
    <p:extLst>
      <p:ext uri="{BB962C8B-B14F-4D97-AF65-F5344CB8AC3E}">
        <p14:creationId xmlns:p14="http://schemas.microsoft.com/office/powerpoint/2010/main" val="143128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BD9F65-1CE6-4CAA-8EF2-28D4D390166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1289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BD9F65-1CE6-4CAA-8EF2-28D4D390166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30446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91749" y="6273801"/>
            <a:ext cx="695452" cy="281940"/>
          </a:xfrm>
          <a:prstGeom prst="rect">
            <a:avLst/>
          </a:prstGeom>
        </p:spPr>
      </p:pic>
      <p:pic>
        <p:nvPicPr>
          <p:cNvPr id="6" name="Picture 5" descr="ibm_gr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1749" y="6273780"/>
            <a:ext cx="695452" cy="281961"/>
          </a:xfrm>
          <a:prstGeom prst="rect">
            <a:avLst/>
          </a:prstGeom>
        </p:spPr>
      </p:pic>
      <p:sp>
        <p:nvSpPr>
          <p:cNvPr id="3" name="Footer Placeholder 2">
            <a:extLst>
              <a:ext uri="{FF2B5EF4-FFF2-40B4-BE49-F238E27FC236}">
                <a16:creationId xmlns:a16="http://schemas.microsoft.com/office/drawing/2014/main" id="{C1563949-2449-4AC5-841F-A9784039955F}"/>
              </a:ext>
            </a:extLst>
          </p:cNvPr>
          <p:cNvSpPr>
            <a:spLocks noGrp="1"/>
          </p:cNvSpPr>
          <p:nvPr>
            <p:ph type="ftr" sz="quarter" idx="10"/>
          </p:nvPr>
        </p:nvSpPr>
        <p:spPr/>
        <p:txBody>
          <a:bodyPr/>
          <a:lstStyle/>
          <a:p>
            <a:r>
              <a:rPr lang="de-DE"/>
              <a:t>Spectrum Computing  /  © 2018 IBM Corporation</a:t>
            </a:r>
            <a:endParaRPr lang="en-US" dirty="0"/>
          </a:p>
        </p:txBody>
      </p:sp>
      <p:sp>
        <p:nvSpPr>
          <p:cNvPr id="7" name="Slide Number Placeholder 6">
            <a:extLst>
              <a:ext uri="{FF2B5EF4-FFF2-40B4-BE49-F238E27FC236}">
                <a16:creationId xmlns:a16="http://schemas.microsoft.com/office/drawing/2014/main" id="{E35A4507-D7A0-4E52-AB70-8E77286EE121}"/>
              </a:ext>
            </a:extLst>
          </p:cNvPr>
          <p:cNvSpPr>
            <a:spLocks noGrp="1"/>
          </p:cNvSpPr>
          <p:nvPr>
            <p:ph type="sldNum" sz="quarter" idx="11"/>
          </p:nvPr>
        </p:nvSpPr>
        <p:spPr/>
        <p:txBody>
          <a:bodyPr/>
          <a:lstStyle/>
          <a:p>
            <a:fld id="{D0BE6F14-FF48-0F4F-A8AA-2E3F25371E4A}" type="slidenum">
              <a:rPr lang="en-US" smtClean="0"/>
              <a:pPr/>
              <a:t>‹Nr.›</a:t>
            </a:fld>
            <a:endParaRPr lang="en-US"/>
          </a:p>
        </p:txBody>
      </p:sp>
    </p:spTree>
    <p:extLst>
      <p:ext uri="{BB962C8B-B14F-4D97-AF65-F5344CB8AC3E}">
        <p14:creationId xmlns:p14="http://schemas.microsoft.com/office/powerpoint/2010/main" val="2594139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12" name="Text Placeholder 11"/>
          <p:cNvSpPr>
            <a:spLocks noGrp="1"/>
          </p:cNvSpPr>
          <p:nvPr>
            <p:ph type="body" sz="quarter" idx="13"/>
          </p:nvPr>
        </p:nvSpPr>
        <p:spPr>
          <a:xfrm>
            <a:off x="304800" y="256033"/>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38881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884064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75026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236410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Tree>
    <p:extLst>
      <p:ext uri="{BB962C8B-B14F-4D97-AF65-F5344CB8AC3E}">
        <p14:creationId xmlns:p14="http://schemas.microsoft.com/office/powerpoint/2010/main" val="2338147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with 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8D7107-910D-4FC9-A367-158DACF786A8}"/>
              </a:ext>
            </a:extLst>
          </p:cNvPr>
          <p:cNvSpPr>
            <a:spLocks noGrp="1"/>
          </p:cNvSpPr>
          <p:nvPr>
            <p:ph type="ftr" sz="quarter" idx="10"/>
          </p:nvPr>
        </p:nvSpPr>
        <p:spPr/>
        <p:txBody>
          <a:bodyPr/>
          <a:lstStyle/>
          <a:p>
            <a:r>
              <a:rPr lang="de-DE"/>
              <a:t>Spectrum Computing  /  © 2018 IBM Corporation</a:t>
            </a:r>
            <a:endParaRPr lang="en-US" dirty="0"/>
          </a:p>
        </p:txBody>
      </p:sp>
      <p:sp>
        <p:nvSpPr>
          <p:cNvPr id="6" name="Slide Number Placeholder 5">
            <a:extLst>
              <a:ext uri="{FF2B5EF4-FFF2-40B4-BE49-F238E27FC236}">
                <a16:creationId xmlns:a16="http://schemas.microsoft.com/office/drawing/2014/main" id="{6B759541-0DB9-4C26-A2E0-6FD13EAFE59D}"/>
              </a:ext>
            </a:extLst>
          </p:cNvPr>
          <p:cNvSpPr>
            <a:spLocks noGrp="1"/>
          </p:cNvSpPr>
          <p:nvPr>
            <p:ph type="sldNum" sz="quarter" idx="11"/>
          </p:nvPr>
        </p:nvSpPr>
        <p:spPr/>
        <p:txBody>
          <a:bodyPr/>
          <a:lstStyle/>
          <a:p>
            <a:fld id="{D0BE6F14-FF48-0F4F-A8AA-2E3F25371E4A}" type="slidenum">
              <a:rPr lang="en-US" smtClean="0"/>
              <a:pPr/>
              <a:t>‹Nr.›</a:t>
            </a:fld>
            <a:endParaRPr lang="en-US"/>
          </a:p>
        </p:txBody>
      </p:sp>
    </p:spTree>
    <p:extLst>
      <p:ext uri="{BB962C8B-B14F-4D97-AF65-F5344CB8AC3E}">
        <p14:creationId xmlns:p14="http://schemas.microsoft.com/office/powerpoint/2010/main" val="3890922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3387" y="148890"/>
            <a:ext cx="10924228" cy="624462"/>
          </a:xfrm>
        </p:spPr>
        <p:txBody>
          <a:bodyPr/>
          <a:lstStyle/>
          <a:p>
            <a:r>
              <a:rPr lang="en-US"/>
              <a:t>Click to edit Master title style</a:t>
            </a:r>
          </a:p>
        </p:txBody>
      </p:sp>
      <p:pic>
        <p:nvPicPr>
          <p:cNvPr id="10" name="Picture 9">
            <a:extLst>
              <a:ext uri="{FF2B5EF4-FFF2-40B4-BE49-F238E27FC236}">
                <a16:creationId xmlns:a16="http://schemas.microsoft.com/office/drawing/2014/main" id="{634505AA-19C9-47B0-B9BB-382AB352B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3978" y="0"/>
            <a:ext cx="926122" cy="12786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338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4906-3FFE-4B92-A5B3-23BB75A56D63}"/>
              </a:ext>
            </a:extLst>
          </p:cNvPr>
          <p:cNvSpPr>
            <a:spLocks noGrp="1"/>
          </p:cNvSpPr>
          <p:nvPr>
            <p:ph type="title"/>
          </p:nvPr>
        </p:nvSpPr>
        <p:spPr/>
        <p:txBody>
          <a:bodyPr/>
          <a:lstStyle>
            <a:lvl1pPr>
              <a:defRPr>
                <a:latin typeface="IBM Plex Sans" panose="020B0503050000000000" pitchFamily="34"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A4EEA830-CFA8-4AA1-BC9C-F9952B0D217D}"/>
              </a:ext>
            </a:extLst>
          </p:cNvPr>
          <p:cNvSpPr>
            <a:spLocks noGrp="1"/>
          </p:cNvSpPr>
          <p:nvPr>
            <p:ph sz="quarter" idx="10"/>
          </p:nvPr>
        </p:nvSpPr>
        <p:spPr>
          <a:xfrm>
            <a:off x="341402" y="1066800"/>
            <a:ext cx="10903541" cy="5475514"/>
          </a:xfrm>
        </p:spPr>
        <p:txBody>
          <a:bodyPr>
            <a:normAutofit/>
          </a:bodyPr>
          <a:lstStyle>
            <a:lvl1pPr>
              <a:defRPr>
                <a:latin typeface="IBM Plex Sans" panose="020B0503050000000000" pitchFamily="34" charset="0"/>
              </a:defRPr>
            </a:lvl1pPr>
            <a:lvl2pPr>
              <a:defRPr>
                <a:latin typeface="IBM Plex Sans" panose="020B0503050000000000" pitchFamily="34" charset="0"/>
              </a:defRPr>
            </a:lvl2pPr>
            <a:lvl3pPr>
              <a:defRPr>
                <a:latin typeface="IBM Plex Sans" panose="020B0503050000000000" pitchFamily="34" charset="0"/>
              </a:defRPr>
            </a:lvl3pPr>
            <a:lvl4pPr>
              <a:defRPr>
                <a:latin typeface="IBM Plex Sans" panose="020B0503050000000000" pitchFamily="34" charset="0"/>
              </a:defRPr>
            </a:lvl4pPr>
            <a:lvl5pPr>
              <a:defRPr>
                <a:latin typeface="IBM Plex Sans" panose="020B0503050000000000"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a:extLst>
              <a:ext uri="{FF2B5EF4-FFF2-40B4-BE49-F238E27FC236}">
                <a16:creationId xmlns:a16="http://schemas.microsoft.com/office/drawing/2014/main" id="{82CDF26B-EFAF-4899-A16F-33FACBBE6019}"/>
              </a:ext>
            </a:extLst>
          </p:cNvPr>
          <p:cNvSpPr>
            <a:spLocks noGrp="1"/>
          </p:cNvSpPr>
          <p:nvPr>
            <p:ph type="sldNum" sz="quarter" idx="11"/>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8" name="Footer Placeholder 3">
            <a:extLst>
              <a:ext uri="{FF2B5EF4-FFF2-40B4-BE49-F238E27FC236}">
                <a16:creationId xmlns:a16="http://schemas.microsoft.com/office/drawing/2014/main" id="{A98DF45E-DB0B-4906-A772-192F7045FD0A}"/>
              </a:ext>
            </a:extLst>
          </p:cNvPr>
          <p:cNvSpPr>
            <a:spLocks noGrp="1"/>
          </p:cNvSpPr>
          <p:nvPr>
            <p:ph type="ftr" sz="quarter" idx="12"/>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343372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no body text)">
    <p:spTree>
      <p:nvGrpSpPr>
        <p:cNvPr id="1" name=""/>
        <p:cNvGrpSpPr/>
        <p:nvPr/>
      </p:nvGrpSpPr>
      <p:grpSpPr>
        <a:xfrm>
          <a:off x="0" y="0"/>
          <a:ext cx="0" cy="0"/>
          <a:chOff x="0" y="0"/>
          <a:chExt cx="0" cy="0"/>
        </a:xfrm>
      </p:grpSpPr>
      <p:sp>
        <p:nvSpPr>
          <p:cNvPr id="2" name="Title 1"/>
          <p:cNvSpPr>
            <a:spLocks noGrp="1"/>
          </p:cNvSpPr>
          <p:nvPr>
            <p:ph type="title"/>
          </p:nvPr>
        </p:nvSpPr>
        <p:spPr>
          <a:xfrm>
            <a:off x="359229" y="371477"/>
            <a:ext cx="10673956" cy="387798"/>
          </a:xfrm>
        </p:spPr>
        <p:txBody>
          <a:bodyPr/>
          <a:lstStyle>
            <a:lvl1pPr>
              <a:defRPr b="0">
                <a:solidFill>
                  <a:schemeClr val="tx1"/>
                </a:solidFill>
                <a:latin typeface="IBM Plex Sans" panose="020B0503050000000000" pitchFamily="34" charset="0"/>
              </a:defRPr>
            </a:lvl1pPr>
          </a:lstStyle>
          <a:p>
            <a:r>
              <a:rPr lang="en-US" dirty="0"/>
              <a:t>Click to edit Master title style</a:t>
            </a:r>
          </a:p>
        </p:txBody>
      </p:sp>
      <p:sp>
        <p:nvSpPr>
          <p:cNvPr id="5" name="Slide Number Placeholder 2">
            <a:extLst>
              <a:ext uri="{FF2B5EF4-FFF2-40B4-BE49-F238E27FC236}">
                <a16:creationId xmlns:a16="http://schemas.microsoft.com/office/drawing/2014/main" id="{8EBA2678-16BA-4F48-B151-489E14DD6812}"/>
              </a:ext>
            </a:extLst>
          </p:cNvPr>
          <p:cNvSpPr>
            <a:spLocks noGrp="1"/>
          </p:cNvSpPr>
          <p:nvPr>
            <p:ph type="sldNum" sz="quarter" idx="10"/>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6" name="Footer Placeholder 3">
            <a:extLst>
              <a:ext uri="{FF2B5EF4-FFF2-40B4-BE49-F238E27FC236}">
                <a16:creationId xmlns:a16="http://schemas.microsoft.com/office/drawing/2014/main" id="{72FB3C7D-CAC8-4655-A134-4CF954CC4514}"/>
              </a:ext>
            </a:extLst>
          </p:cNvPr>
          <p:cNvSpPr>
            <a:spLocks noGrp="1"/>
          </p:cNvSpPr>
          <p:nvPr>
            <p:ph type="ftr" sz="quarter" idx="11"/>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3422847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no body text)">
    <p:spTree>
      <p:nvGrpSpPr>
        <p:cNvPr id="1" name=""/>
        <p:cNvGrpSpPr/>
        <p:nvPr/>
      </p:nvGrpSpPr>
      <p:grpSpPr>
        <a:xfrm>
          <a:off x="0" y="0"/>
          <a:ext cx="0" cy="0"/>
          <a:chOff x="0" y="0"/>
          <a:chExt cx="0" cy="0"/>
        </a:xfrm>
      </p:grpSpPr>
      <p:sp>
        <p:nvSpPr>
          <p:cNvPr id="2" name="Title 1"/>
          <p:cNvSpPr>
            <a:spLocks noGrp="1"/>
          </p:cNvSpPr>
          <p:nvPr>
            <p:ph type="title"/>
          </p:nvPr>
        </p:nvSpPr>
        <p:spPr>
          <a:xfrm>
            <a:off x="359229" y="371477"/>
            <a:ext cx="10673956" cy="387798"/>
          </a:xfrm>
        </p:spPr>
        <p:txBody>
          <a:bodyPr/>
          <a:lstStyle>
            <a:lvl1pPr>
              <a:defRPr b="0">
                <a:solidFill>
                  <a:schemeClr val="tx1"/>
                </a:solidFill>
                <a:latin typeface="IBM Plex Sans" panose="020B0503050000000000" pitchFamily="34" charset="0"/>
              </a:defRPr>
            </a:lvl1pPr>
          </a:lstStyle>
          <a:p>
            <a:r>
              <a:rPr lang="en-US" dirty="0"/>
              <a:t>Click to edit Master title style</a:t>
            </a:r>
          </a:p>
        </p:txBody>
      </p:sp>
      <p:sp>
        <p:nvSpPr>
          <p:cNvPr id="4" name="Rectangle 3">
            <a:extLst>
              <a:ext uri="{FF2B5EF4-FFF2-40B4-BE49-F238E27FC236}">
                <a16:creationId xmlns:a16="http://schemas.microsoft.com/office/drawing/2014/main" id="{2651DC29-0385-4C84-A04E-5101EAFFF618}"/>
              </a:ext>
            </a:extLst>
          </p:cNvPr>
          <p:cNvSpPr/>
          <p:nvPr userDrawn="1"/>
        </p:nvSpPr>
        <p:spPr>
          <a:xfrm>
            <a:off x="11264900" y="127000"/>
            <a:ext cx="838200" cy="1130300"/>
          </a:xfrm>
          <a:prstGeom prst="rect">
            <a:avLst/>
          </a:prstGeom>
          <a:solidFill>
            <a:schemeClr val="bg1"/>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 name="Slide Number Placeholder 2">
            <a:extLst>
              <a:ext uri="{FF2B5EF4-FFF2-40B4-BE49-F238E27FC236}">
                <a16:creationId xmlns:a16="http://schemas.microsoft.com/office/drawing/2014/main" id="{6F61B83F-4F63-4775-A8BA-BECF13F87988}"/>
              </a:ext>
            </a:extLst>
          </p:cNvPr>
          <p:cNvSpPr>
            <a:spLocks noGrp="1"/>
          </p:cNvSpPr>
          <p:nvPr>
            <p:ph type="sldNum" sz="quarter" idx="10"/>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7" name="Footer Placeholder 3">
            <a:extLst>
              <a:ext uri="{FF2B5EF4-FFF2-40B4-BE49-F238E27FC236}">
                <a16:creationId xmlns:a16="http://schemas.microsoft.com/office/drawing/2014/main" id="{31F2CFE9-E8D1-4B38-B7DC-6EE405952C53}"/>
              </a:ext>
            </a:extLst>
          </p:cNvPr>
          <p:cNvSpPr>
            <a:spLocks noGrp="1"/>
          </p:cNvSpPr>
          <p:nvPr>
            <p:ph type="ftr" sz="quarter" idx="11"/>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288950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5720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1682A2EA-0958-4408-88AA-D9BAB7B66A00}"/>
              </a:ext>
            </a:extLst>
          </p:cNvPr>
          <p:cNvSpPr>
            <a:spLocks noGrp="1"/>
          </p:cNvSpPr>
          <p:nvPr>
            <p:ph type="sldNum" sz="quarter" idx="10"/>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5" name="Footer Placeholder 3">
            <a:extLst>
              <a:ext uri="{FF2B5EF4-FFF2-40B4-BE49-F238E27FC236}">
                <a16:creationId xmlns:a16="http://schemas.microsoft.com/office/drawing/2014/main" id="{96ED2C19-AE4C-4A90-B9F7-B6FE78A33373}"/>
              </a:ext>
            </a:extLst>
          </p:cNvPr>
          <p:cNvSpPr>
            <a:spLocks noGrp="1"/>
          </p:cNvSpPr>
          <p:nvPr>
            <p:ph type="ftr" sz="quarter" idx="11"/>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1642900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1402" y="371476"/>
            <a:ext cx="11850599" cy="387798"/>
          </a:xfrm>
        </p:spPr>
        <p:txBody>
          <a:bodyPr/>
          <a:lstStyle/>
          <a:p>
            <a:r>
              <a:rPr lang="en-US"/>
              <a:t>Click to edit Master title style</a:t>
            </a:r>
          </a:p>
        </p:txBody>
      </p:sp>
      <p:sp>
        <p:nvSpPr>
          <p:cNvPr id="3" name="Content Placeholder 2"/>
          <p:cNvSpPr>
            <a:spLocks noGrp="1"/>
          </p:cNvSpPr>
          <p:nvPr>
            <p:ph sz="half" idx="1" hasCustomPrompt="1"/>
          </p:nvPr>
        </p:nvSpPr>
        <p:spPr>
          <a:xfrm>
            <a:off x="341746" y="1117601"/>
            <a:ext cx="5615709" cy="5203825"/>
          </a:xfrm>
        </p:spPr>
        <p:txBody>
          <a:bodyPr tIns="0" rIns="0" bIns="0">
            <a:normAutofit/>
          </a:bodyPr>
          <a:lstStyle>
            <a:lvl1pPr>
              <a:buClr>
                <a:srgbClr val="666666"/>
              </a:buClr>
              <a:buNone/>
              <a:defRPr sz="1867">
                <a:solidFill>
                  <a:schemeClr val="tx1"/>
                </a:solidFill>
              </a:defRPr>
            </a:lvl1pPr>
            <a:lvl2pPr marL="455073" indent="-165096">
              <a:buClr>
                <a:srgbClr val="666666"/>
              </a:buClr>
              <a:buFont typeface="Arial" pitchFamily="34" charset="0"/>
              <a:buChar char="•"/>
              <a:defRPr sz="1600">
                <a:solidFill>
                  <a:schemeClr val="tx1"/>
                </a:solidFill>
              </a:defRPr>
            </a:lvl2pPr>
            <a:lvl3pPr>
              <a:buClr>
                <a:srgbClr val="666666"/>
              </a:buClr>
              <a:defRPr sz="1467">
                <a:solidFill>
                  <a:schemeClr val="tx1"/>
                </a:solidFill>
              </a:defRPr>
            </a:lvl3pPr>
            <a:lvl4pPr>
              <a:buClr>
                <a:srgbClr val="666666"/>
              </a:buClr>
              <a:defRPr sz="1400">
                <a:solidFill>
                  <a:schemeClr val="tx1"/>
                </a:solidFill>
              </a:defRPr>
            </a:lvl4pPr>
            <a:lvl5pPr>
              <a:buClr>
                <a:srgbClr val="666666"/>
              </a:buClr>
              <a:defRPr sz="1400">
                <a:solidFill>
                  <a:schemeClr val="tx1"/>
                </a:solidFill>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271491" y="1117600"/>
            <a:ext cx="5643419" cy="5185352"/>
          </a:xfrm>
        </p:spPr>
        <p:txBody>
          <a:bodyPr tIns="0" rIns="0" bIns="0">
            <a:normAutofit/>
          </a:bodyPr>
          <a:lstStyle>
            <a:lvl1pPr>
              <a:buClr>
                <a:srgbClr val="666666"/>
              </a:buClr>
              <a:buNone/>
              <a:defRPr sz="1867">
                <a:solidFill>
                  <a:schemeClr val="tx1"/>
                </a:solidFill>
              </a:defRPr>
            </a:lvl1pPr>
            <a:lvl2pPr marL="455073" indent="-165096">
              <a:buClr>
                <a:srgbClr val="666666"/>
              </a:buClr>
              <a:buFont typeface="Arial" pitchFamily="34" charset="0"/>
              <a:buChar char="•"/>
              <a:defRPr sz="1600">
                <a:solidFill>
                  <a:schemeClr val="tx1"/>
                </a:solidFill>
              </a:defRPr>
            </a:lvl2pPr>
            <a:lvl3pPr>
              <a:buClr>
                <a:srgbClr val="666666"/>
              </a:buClr>
              <a:defRPr sz="1467">
                <a:solidFill>
                  <a:schemeClr val="tx1"/>
                </a:solidFill>
              </a:defRPr>
            </a:lvl3pPr>
            <a:lvl4pPr>
              <a:buClr>
                <a:srgbClr val="666666"/>
              </a:buClr>
              <a:defRPr sz="1400">
                <a:solidFill>
                  <a:schemeClr val="tx1"/>
                </a:solidFill>
              </a:defRPr>
            </a:lvl4pPr>
            <a:lvl5pPr>
              <a:buClr>
                <a:srgbClr val="666666"/>
              </a:buClr>
              <a:defRPr sz="1400">
                <a:solidFill>
                  <a:schemeClr val="tx1"/>
                </a:solidFill>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3841E9A7-C9C4-4595-B88F-8BDB96E710DF}"/>
              </a:ext>
            </a:extLst>
          </p:cNvPr>
          <p:cNvSpPr>
            <a:spLocks noGrp="1"/>
          </p:cNvSpPr>
          <p:nvPr>
            <p:ph type="sldNum" sz="quarter" idx="10"/>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6" name="Footer Placeholder 3">
            <a:extLst>
              <a:ext uri="{FF2B5EF4-FFF2-40B4-BE49-F238E27FC236}">
                <a16:creationId xmlns:a16="http://schemas.microsoft.com/office/drawing/2014/main" id="{0FF8A980-7F9E-4B57-9262-913003298F87}"/>
              </a:ext>
            </a:extLst>
          </p:cNvPr>
          <p:cNvSpPr>
            <a:spLocks noGrp="1"/>
          </p:cNvSpPr>
          <p:nvPr>
            <p:ph type="ftr" sz="quarter" idx="11"/>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453609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1402" y="371476"/>
            <a:ext cx="11850599" cy="387798"/>
          </a:xfrm>
        </p:spPr>
        <p:txBody>
          <a:bodyPr/>
          <a:lstStyle/>
          <a:p>
            <a:r>
              <a:rPr lang="en-US"/>
              <a:t>Click to edit Master title style</a:t>
            </a:r>
          </a:p>
        </p:txBody>
      </p:sp>
      <p:sp>
        <p:nvSpPr>
          <p:cNvPr id="3" name="Content Placeholder 2"/>
          <p:cNvSpPr>
            <a:spLocks noGrp="1"/>
          </p:cNvSpPr>
          <p:nvPr>
            <p:ph sz="half" idx="1" hasCustomPrompt="1"/>
          </p:nvPr>
        </p:nvSpPr>
        <p:spPr>
          <a:xfrm>
            <a:off x="341746" y="1117601"/>
            <a:ext cx="5615709" cy="5203825"/>
          </a:xfrm>
        </p:spPr>
        <p:txBody>
          <a:bodyPr tIns="0" rIns="0" bIns="0">
            <a:normAutofit/>
          </a:bodyPr>
          <a:lstStyle>
            <a:lvl1pPr>
              <a:buClr>
                <a:srgbClr val="666666"/>
              </a:buClr>
              <a:buNone/>
              <a:defRPr sz="1867">
                <a:solidFill>
                  <a:schemeClr val="tx1"/>
                </a:solidFill>
              </a:defRPr>
            </a:lvl1pPr>
            <a:lvl2pPr marL="455073" indent="-165096">
              <a:buClr>
                <a:srgbClr val="666666"/>
              </a:buClr>
              <a:buFont typeface="Arial" pitchFamily="34" charset="0"/>
              <a:buChar char="•"/>
              <a:defRPr sz="1600">
                <a:solidFill>
                  <a:schemeClr val="tx1"/>
                </a:solidFill>
              </a:defRPr>
            </a:lvl2pPr>
            <a:lvl3pPr>
              <a:buClr>
                <a:srgbClr val="666666"/>
              </a:buClr>
              <a:defRPr sz="1467">
                <a:solidFill>
                  <a:schemeClr val="tx1"/>
                </a:solidFill>
              </a:defRPr>
            </a:lvl3pPr>
            <a:lvl4pPr>
              <a:buClr>
                <a:srgbClr val="666666"/>
              </a:buClr>
              <a:defRPr sz="1400">
                <a:solidFill>
                  <a:schemeClr val="tx1"/>
                </a:solidFill>
              </a:defRPr>
            </a:lvl4pPr>
            <a:lvl5pPr>
              <a:buClr>
                <a:srgbClr val="666666"/>
              </a:buClr>
              <a:defRPr sz="1400">
                <a:solidFill>
                  <a:schemeClr val="tx1"/>
                </a:solidFill>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
            <a:extLst>
              <a:ext uri="{FF2B5EF4-FFF2-40B4-BE49-F238E27FC236}">
                <a16:creationId xmlns:a16="http://schemas.microsoft.com/office/drawing/2014/main" id="{980915A7-D753-4668-9872-91900DC104B0}"/>
              </a:ext>
            </a:extLst>
          </p:cNvPr>
          <p:cNvSpPr>
            <a:spLocks noGrp="1"/>
          </p:cNvSpPr>
          <p:nvPr>
            <p:ph type="sldNum" sz="quarter" idx="10"/>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5" name="Footer Placeholder 3">
            <a:extLst>
              <a:ext uri="{FF2B5EF4-FFF2-40B4-BE49-F238E27FC236}">
                <a16:creationId xmlns:a16="http://schemas.microsoft.com/office/drawing/2014/main" id="{C99E5A1E-70E5-4BD9-B833-93FCDC71E790}"/>
              </a:ext>
            </a:extLst>
          </p:cNvPr>
          <p:cNvSpPr>
            <a:spLocks noGrp="1"/>
          </p:cNvSpPr>
          <p:nvPr>
            <p:ph type="ftr" sz="quarter" idx="11"/>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2277839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bove) + blank">
    <p:spTree>
      <p:nvGrpSpPr>
        <p:cNvPr id="1" name=""/>
        <p:cNvGrpSpPr/>
        <p:nvPr/>
      </p:nvGrpSpPr>
      <p:grpSpPr>
        <a:xfrm>
          <a:off x="0" y="0"/>
          <a:ext cx="0" cy="0"/>
          <a:chOff x="0" y="0"/>
          <a:chExt cx="0" cy="0"/>
        </a:xfrm>
      </p:grpSpPr>
      <p:sp>
        <p:nvSpPr>
          <p:cNvPr id="50" name="Title 1"/>
          <p:cNvSpPr>
            <a:spLocks noGrp="1"/>
          </p:cNvSpPr>
          <p:nvPr>
            <p:ph type="title"/>
          </p:nvPr>
        </p:nvSpPr>
        <p:spPr>
          <a:xfrm>
            <a:off x="304800" y="231648"/>
            <a:ext cx="10688320" cy="387798"/>
          </a:xfrm>
        </p:spPr>
        <p:txBody>
          <a:bodyPr/>
          <a:lstStyle>
            <a:lvl1pPr>
              <a:defRPr sz="2800" b="0">
                <a:solidFill>
                  <a:schemeClr val="accent4"/>
                </a:solidFill>
              </a:defRPr>
            </a:lvl1pPr>
          </a:lstStyle>
          <a:p>
            <a:r>
              <a:rPr lang="en-US" dirty="0"/>
              <a:t>Click to edit Master title style</a:t>
            </a:r>
          </a:p>
        </p:txBody>
      </p:sp>
      <p:sp>
        <p:nvSpPr>
          <p:cNvPr id="6" name="Footer Placeholder 2">
            <a:extLst>
              <a:ext uri="{FF2B5EF4-FFF2-40B4-BE49-F238E27FC236}">
                <a16:creationId xmlns:a16="http://schemas.microsoft.com/office/drawing/2014/main" id="{F1BBC87F-EC0A-4EA6-BF20-B3E9ECB24B4B}"/>
              </a:ext>
            </a:extLst>
          </p:cNvPr>
          <p:cNvSpPr txBox="1">
            <a:spLocks/>
          </p:cNvSpPr>
          <p:nvPr userDrawn="1"/>
        </p:nvSpPr>
        <p:spPr bwMode="auto">
          <a:xfrm>
            <a:off x="279493" y="6619839"/>
            <a:ext cx="7811997" cy="168275"/>
          </a:xfrm>
          <a:prstGeom prst="rect">
            <a:avLst/>
          </a:prstGeom>
          <a:noFill/>
          <a:ln w="9525">
            <a:noFill/>
            <a:miter lim="800000"/>
            <a:headEnd/>
            <a:tailEnd/>
          </a:ln>
        </p:spPr>
        <p:txBody>
          <a:bodyPr vert="horz" wrap="square" lIns="0" tIns="34295" rIns="137178" bIns="34295" numCol="1" anchor="t" anchorCtr="0" compatLnSpc="1">
            <a:prstTxWarp prst="textNoShape">
              <a:avLst/>
            </a:prstTxWarp>
            <a:noAutofit/>
          </a:bodyPr>
          <a:lstStyle>
            <a:lvl1pPr marL="0" indent="0" algn="l" rtl="0" eaLnBrk="0" fontAlgn="base" hangingPunct="0">
              <a:spcBef>
                <a:spcPct val="20000"/>
              </a:spcBef>
              <a:spcAft>
                <a:spcPct val="0"/>
              </a:spcAft>
              <a:buClr>
                <a:srgbClr val="666666"/>
              </a:buClr>
              <a:buFont typeface="Arial" pitchFamily="34" charset="0"/>
              <a:buNone/>
              <a:defRPr sz="2267">
                <a:solidFill>
                  <a:schemeClr val="tx1">
                    <a:lumMod val="85000"/>
                    <a:lumOff val="15000"/>
                  </a:schemeClr>
                </a:solidFill>
                <a:latin typeface="IBM Plex Sans" panose="020B0503050000000000" pitchFamily="34" charset="0"/>
                <a:ea typeface="MS PGothic" pitchFamily="34" charset="-128"/>
                <a:cs typeface="+mn-cs"/>
              </a:defRPr>
            </a:lvl1pPr>
            <a:lvl2pPr marL="515994" indent="-225449" algn="l" rtl="0" eaLnBrk="0" fontAlgn="base" hangingPunct="0">
              <a:spcBef>
                <a:spcPct val="20000"/>
              </a:spcBef>
              <a:spcAft>
                <a:spcPct val="0"/>
              </a:spcAft>
              <a:buClr>
                <a:srgbClr val="666666"/>
              </a:buClr>
              <a:buFont typeface="Arial" pitchFamily="34" charset="0"/>
              <a:buChar char="•"/>
              <a:defRPr sz="2000">
                <a:solidFill>
                  <a:schemeClr val="tx1">
                    <a:lumMod val="85000"/>
                    <a:lumOff val="15000"/>
                  </a:schemeClr>
                </a:solidFill>
                <a:latin typeface="IBM Plex Sans" panose="020B0503050000000000" pitchFamily="34" charset="0"/>
                <a:ea typeface="MS PGothic" pitchFamily="34" charset="-128"/>
              </a:defRPr>
            </a:lvl2pPr>
            <a:lvl3pPr marL="746205" indent="-112725" algn="l" rtl="0" eaLnBrk="0" fontAlgn="base" hangingPunct="0">
              <a:spcBef>
                <a:spcPct val="20000"/>
              </a:spcBef>
              <a:spcAft>
                <a:spcPct val="0"/>
              </a:spcAft>
              <a:buClr>
                <a:srgbClr val="666666"/>
              </a:buClr>
              <a:buFont typeface="Arial" pitchFamily="34" charset="0"/>
              <a:buChar char="•"/>
              <a:defRPr sz="1867">
                <a:solidFill>
                  <a:schemeClr val="tx1">
                    <a:lumMod val="85000"/>
                    <a:lumOff val="15000"/>
                  </a:schemeClr>
                </a:solidFill>
                <a:latin typeface="IBM Plex Sans" panose="020B0503050000000000" pitchFamily="34" charset="0"/>
                <a:ea typeface="MS PGothic" pitchFamily="34" charset="-128"/>
              </a:defRPr>
            </a:lvl3pPr>
            <a:lvl4pPr marL="1430494" indent="-176232" algn="l" rtl="0" eaLnBrk="0" fontAlgn="base" hangingPunct="0">
              <a:spcBef>
                <a:spcPct val="20000"/>
              </a:spcBef>
              <a:spcAft>
                <a:spcPct val="0"/>
              </a:spcAft>
              <a:buClr>
                <a:schemeClr val="tx1"/>
              </a:buClr>
              <a:buChar char="•"/>
              <a:defRPr sz="1467">
                <a:solidFill>
                  <a:srgbClr val="000000"/>
                </a:solidFill>
                <a:latin typeface="IBM Plex Sans" panose="020B0503050000000000" pitchFamily="34" charset="0"/>
                <a:ea typeface="MS PGothic" pitchFamily="34" charset="-128"/>
              </a:defRPr>
            </a:lvl4pPr>
            <a:lvl5pPr marL="1719449" indent="-7938" algn="l" rtl="0" eaLnBrk="0" fontAlgn="base" hangingPunct="0">
              <a:spcBef>
                <a:spcPct val="20000"/>
              </a:spcBef>
              <a:spcAft>
                <a:spcPct val="0"/>
              </a:spcAft>
              <a:buClr>
                <a:schemeClr val="tx1"/>
              </a:buClr>
              <a:defRPr sz="1200">
                <a:solidFill>
                  <a:srgbClr val="000000"/>
                </a:solidFill>
                <a:latin typeface="IBM Plex Sans" panose="020B0503050000000000" pitchFamily="34" charset="0"/>
                <a:ea typeface="MS PGothic" pitchFamily="34" charset="-128"/>
              </a:defRPr>
            </a:lvl5pPr>
            <a:lvl6pPr marL="2176699" indent="-7938" algn="l" rtl="0" fontAlgn="base">
              <a:spcBef>
                <a:spcPct val="20000"/>
              </a:spcBef>
              <a:spcAft>
                <a:spcPct val="0"/>
              </a:spcAft>
              <a:buClr>
                <a:schemeClr val="tx1"/>
              </a:buClr>
              <a:defRPr sz="1200">
                <a:solidFill>
                  <a:srgbClr val="000000"/>
                </a:solidFill>
                <a:latin typeface="+mn-lt"/>
              </a:defRPr>
            </a:lvl6pPr>
            <a:lvl7pPr marL="2633949" indent="-7938" algn="l" rtl="0" fontAlgn="base">
              <a:spcBef>
                <a:spcPct val="20000"/>
              </a:spcBef>
              <a:spcAft>
                <a:spcPct val="0"/>
              </a:spcAft>
              <a:buClr>
                <a:schemeClr val="tx1"/>
              </a:buClr>
              <a:defRPr sz="1200">
                <a:solidFill>
                  <a:srgbClr val="000000"/>
                </a:solidFill>
                <a:latin typeface="+mn-lt"/>
              </a:defRPr>
            </a:lvl7pPr>
            <a:lvl8pPr marL="3091197" indent="-7938" algn="l" rtl="0" fontAlgn="base">
              <a:spcBef>
                <a:spcPct val="20000"/>
              </a:spcBef>
              <a:spcAft>
                <a:spcPct val="0"/>
              </a:spcAft>
              <a:buClr>
                <a:schemeClr val="tx1"/>
              </a:buClr>
              <a:defRPr sz="1200">
                <a:solidFill>
                  <a:srgbClr val="000000"/>
                </a:solidFill>
                <a:latin typeface="+mn-lt"/>
              </a:defRPr>
            </a:lvl8pPr>
            <a:lvl9pPr marL="3548447" indent="-7938" algn="l" rtl="0" fontAlgn="base">
              <a:spcBef>
                <a:spcPct val="20000"/>
              </a:spcBef>
              <a:spcAft>
                <a:spcPct val="0"/>
              </a:spcAft>
              <a:buClr>
                <a:schemeClr val="tx1"/>
              </a:buClr>
              <a:defRPr sz="1200">
                <a:solidFill>
                  <a:srgbClr val="000000"/>
                </a:solidFill>
                <a:latin typeface="+mn-lt"/>
              </a:defRPr>
            </a:lvl9pPr>
          </a:lstStyle>
          <a:p>
            <a:r>
              <a:rPr lang="de-DE" sz="1100" kern="0" dirty="0">
                <a:solidFill>
                  <a:schemeClr val="bg1"/>
                </a:solidFill>
                <a:latin typeface="+mj-lt"/>
              </a:rPr>
              <a:t>© IBM Corporation</a:t>
            </a:r>
            <a:endParaRPr lang="en-US" sz="1100" kern="0" dirty="0">
              <a:solidFill>
                <a:schemeClr val="bg1"/>
              </a:solidFill>
              <a:latin typeface="+mj-lt"/>
            </a:endParaRPr>
          </a:p>
        </p:txBody>
      </p:sp>
      <p:sp>
        <p:nvSpPr>
          <p:cNvPr id="7" name="Slide Number Placeholder 3">
            <a:extLst>
              <a:ext uri="{FF2B5EF4-FFF2-40B4-BE49-F238E27FC236}">
                <a16:creationId xmlns:a16="http://schemas.microsoft.com/office/drawing/2014/main" id="{4D7D90DD-1DB6-4C1A-A0CE-30BD9C29983F}"/>
              </a:ext>
            </a:extLst>
          </p:cNvPr>
          <p:cNvSpPr txBox="1">
            <a:spLocks/>
          </p:cNvSpPr>
          <p:nvPr userDrawn="1"/>
        </p:nvSpPr>
        <p:spPr>
          <a:xfrm>
            <a:off x="8643257" y="6626151"/>
            <a:ext cx="2743200" cy="156066"/>
          </a:xfrm>
          <a:prstGeom prst="rect">
            <a:avLst/>
          </a:prstGeom>
        </p:spPr>
        <p:txBody>
          <a:bodyPr vert="horz"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None/>
              <a:defRPr sz="1000" kern="1200">
                <a:solidFill>
                  <a:schemeClr val="bg1"/>
                </a:solidFill>
                <a:latin typeface="Arial" pitchFamily="34" charset="0"/>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a:lstStyle>
          <a:p>
            <a:pPr algn="r"/>
            <a:fld id="{D0BE6F14-FF48-0F4F-A8AA-2E3F25371E4A}" type="slidenum">
              <a:rPr lang="en-US" sz="1100" smtClean="0"/>
              <a:pPr algn="r"/>
              <a:t>‹Nr.›</a:t>
            </a:fld>
            <a:endParaRPr lang="en-US" sz="1100" dirty="0"/>
          </a:p>
        </p:txBody>
      </p:sp>
    </p:spTree>
    <p:extLst>
      <p:ext uri="{BB962C8B-B14F-4D97-AF65-F5344CB8AC3E}">
        <p14:creationId xmlns:p14="http://schemas.microsoft.com/office/powerpoint/2010/main" val="208678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11582400" cy="656984"/>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8643257" y="6626151"/>
            <a:ext cx="2743200" cy="156066"/>
          </a:xfrm>
          <a:prstGeom prst="rect">
            <a:avLst/>
          </a:prstGeom>
        </p:spPr>
        <p:txBody>
          <a:bodyPr/>
          <a:lstStyle>
            <a:lvl1pPr>
              <a:defRPr>
                <a:solidFill>
                  <a:schemeClr val="bg1"/>
                </a:solidFill>
              </a:defRPr>
            </a:lvl1pPr>
          </a:lstStyle>
          <a:p>
            <a:pPr defTabSz="914377" eaLnBrk="1" fontAlgn="auto" hangingPunct="1">
              <a:spcBef>
                <a:spcPts val="0"/>
              </a:spcBef>
              <a:spcAft>
                <a:spcPts val="0"/>
              </a:spcAft>
              <a:buClrTx/>
            </a:pPr>
            <a:fld id="{D0BE6F14-FF48-0F4F-A8AA-2E3F25371E4A}" type="slidenum">
              <a:rPr lang="en-US" smtClean="0"/>
              <a:pPr defTabSz="914377" eaLnBrk="1" fontAlgn="auto" hangingPunct="1">
                <a:spcBef>
                  <a:spcPts val="0"/>
                </a:spcBef>
                <a:spcAft>
                  <a:spcPts val="0"/>
                </a:spcAft>
                <a:buClrTx/>
              </a:pPr>
              <a:t>‹Nr.›</a:t>
            </a:fld>
            <a:endParaRPr lang="en-US"/>
          </a:p>
        </p:txBody>
      </p:sp>
      <p:sp>
        <p:nvSpPr>
          <p:cNvPr id="4" name="Footer Placeholder 3"/>
          <p:cNvSpPr>
            <a:spLocks noGrp="1"/>
          </p:cNvSpPr>
          <p:nvPr>
            <p:ph type="ftr" sz="quarter" idx="11"/>
          </p:nvPr>
        </p:nvSpPr>
        <p:spPr>
          <a:xfrm>
            <a:off x="279493" y="6619839"/>
            <a:ext cx="7811997" cy="168275"/>
          </a:xfrm>
          <a:prstGeom prst="rect">
            <a:avLst/>
          </a:prstGeom>
        </p:spPr>
        <p:txBody>
          <a:bodyPr/>
          <a:lstStyle>
            <a:lvl1pPr>
              <a:defRPr>
                <a:solidFill>
                  <a:schemeClr val="bg1"/>
                </a:solidFill>
              </a:defRPr>
            </a:lvl1pPr>
          </a:lstStyle>
          <a:p>
            <a:pPr defTabSz="914377" eaLnBrk="1" fontAlgn="auto" hangingPunct="1">
              <a:spcBef>
                <a:spcPts val="0"/>
              </a:spcBef>
              <a:spcAft>
                <a:spcPts val="0"/>
              </a:spcAft>
              <a:buClrTx/>
            </a:pPr>
            <a:r>
              <a:rPr lang="de-DE"/>
              <a:t>© 2018 IBM Corporation</a:t>
            </a:r>
            <a:endParaRPr lang="en-US"/>
          </a:p>
        </p:txBody>
      </p:sp>
      <p:sp>
        <p:nvSpPr>
          <p:cNvPr id="6" name="Text Placeholder 5"/>
          <p:cNvSpPr>
            <a:spLocks noGrp="1"/>
          </p:cNvSpPr>
          <p:nvPr>
            <p:ph type="body" sz="quarter" idx="12"/>
          </p:nvPr>
        </p:nvSpPr>
        <p:spPr>
          <a:xfrm>
            <a:off x="304800" y="1098146"/>
            <a:ext cx="11582401" cy="5179719"/>
          </a:xfrm>
          <a:prstGeom prst="rect">
            <a:avLst/>
          </a:prstGeo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565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F90AC-865B-4282-99DB-4A5863F65647}"/>
              </a:ext>
            </a:extLst>
          </p:cNvPr>
          <p:cNvSpPr/>
          <p:nvPr userDrawn="1"/>
        </p:nvSpPr>
        <p:spPr>
          <a:xfrm>
            <a:off x="0" y="0"/>
            <a:ext cx="12192000" cy="6858000"/>
          </a:xfrm>
          <a:prstGeom prst="rect">
            <a:avLst/>
          </a:prstGeom>
          <a:solidFill>
            <a:schemeClr val="tx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B5AF5-3513-43A2-9495-3686E6D9AFC2}"/>
              </a:ext>
            </a:extLst>
          </p:cNvPr>
          <p:cNvSpPr>
            <a:spLocks noGrp="1"/>
          </p:cNvSpPr>
          <p:nvPr>
            <p:ph type="title"/>
          </p:nvPr>
        </p:nvSpPr>
        <p:spPr>
          <a:xfrm>
            <a:off x="241300" y="3057525"/>
            <a:ext cx="11696700" cy="1325563"/>
          </a:xfrm>
          <a:prstGeom prst="rect">
            <a:avLst/>
          </a:prstGeom>
        </p:spPr>
        <p:txBody>
          <a:bodyPr/>
          <a:lstStyle>
            <a:lvl1pPr algn="ctr">
              <a:defRPr sz="8000">
                <a:solidFill>
                  <a:schemeClr val="bg1"/>
                </a:solidFill>
                <a:latin typeface="IBM Plex Sans" panose="020B0503050000000000" pitchFamily="34" charset="0"/>
              </a:defRPr>
            </a:lvl1pPr>
          </a:lstStyle>
          <a:p>
            <a:r>
              <a:rPr lang="en-US" dirty="0"/>
              <a:t>Click to edit Master title style</a:t>
            </a:r>
          </a:p>
        </p:txBody>
      </p:sp>
    </p:spTree>
    <p:extLst>
      <p:ext uri="{BB962C8B-B14F-4D97-AF65-F5344CB8AC3E}">
        <p14:creationId xmlns:p14="http://schemas.microsoft.com/office/powerpoint/2010/main" val="4003336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‹Nr.›</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12191999" cy="877163"/>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69428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F90AC-865B-4282-99DB-4A5863F65647}"/>
              </a:ext>
            </a:extLst>
          </p:cNvPr>
          <p:cNvSpPr/>
          <p:nvPr userDrawn="1"/>
        </p:nvSpPr>
        <p:spPr>
          <a:xfrm>
            <a:off x="0" y="0"/>
            <a:ext cx="12192000" cy="6858000"/>
          </a:xfrm>
          <a:prstGeom prst="rect">
            <a:avLst/>
          </a:prstGeom>
          <a:solidFill>
            <a:schemeClr val="tx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B5AF5-3513-43A2-9495-3686E6D9AFC2}"/>
              </a:ext>
            </a:extLst>
          </p:cNvPr>
          <p:cNvSpPr>
            <a:spLocks noGrp="1"/>
          </p:cNvSpPr>
          <p:nvPr>
            <p:ph type="title"/>
          </p:nvPr>
        </p:nvSpPr>
        <p:spPr>
          <a:xfrm>
            <a:off x="241300" y="3057525"/>
            <a:ext cx="11696700" cy="1325563"/>
          </a:xfrm>
          <a:prstGeom prst="rect">
            <a:avLst/>
          </a:prstGeom>
        </p:spPr>
        <p:txBody>
          <a:bodyPr/>
          <a:lstStyle>
            <a:lvl1pPr algn="ctr">
              <a:defRPr sz="8000">
                <a:solidFill>
                  <a:schemeClr val="bg1"/>
                </a:solidFill>
                <a:latin typeface="IBM Plex Sans" panose="020B0503050000000000" pitchFamily="34" charset="0"/>
              </a:defRPr>
            </a:lvl1pPr>
          </a:lstStyle>
          <a:p>
            <a:r>
              <a:rPr lang="en-US" dirty="0"/>
              <a:t>Click to edit Master title style</a:t>
            </a:r>
          </a:p>
        </p:txBody>
      </p:sp>
    </p:spTree>
    <p:extLst>
      <p:ext uri="{BB962C8B-B14F-4D97-AF65-F5344CB8AC3E}">
        <p14:creationId xmlns:p14="http://schemas.microsoft.com/office/powerpoint/2010/main" val="501814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4906-3FFE-4B92-A5B3-23BB75A56D63}"/>
              </a:ext>
            </a:extLst>
          </p:cNvPr>
          <p:cNvSpPr>
            <a:spLocks noGrp="1"/>
          </p:cNvSpPr>
          <p:nvPr>
            <p:ph type="title"/>
          </p:nvPr>
        </p:nvSpPr>
        <p:spPr/>
        <p:txBody>
          <a:bodyPr/>
          <a:lstStyle>
            <a:lvl1pPr>
              <a:defRPr>
                <a:latin typeface="IBM Plex Sans" panose="020B0503050000000000" pitchFamily="34" charset="0"/>
              </a:defRPr>
            </a:lvl1pPr>
          </a:lstStyle>
          <a:p>
            <a:r>
              <a:rPr lang="en-US" dirty="0"/>
              <a:t>Click to edit Master title style</a:t>
            </a:r>
          </a:p>
        </p:txBody>
      </p:sp>
      <p:sp>
        <p:nvSpPr>
          <p:cNvPr id="4" name="Content Placeholder 3">
            <a:extLst>
              <a:ext uri="{FF2B5EF4-FFF2-40B4-BE49-F238E27FC236}">
                <a16:creationId xmlns:a16="http://schemas.microsoft.com/office/drawing/2014/main" id="{A4EEA830-CFA8-4AA1-BC9C-F9952B0D217D}"/>
              </a:ext>
            </a:extLst>
          </p:cNvPr>
          <p:cNvSpPr>
            <a:spLocks noGrp="1"/>
          </p:cNvSpPr>
          <p:nvPr>
            <p:ph sz="quarter" idx="10"/>
          </p:nvPr>
        </p:nvSpPr>
        <p:spPr>
          <a:xfrm>
            <a:off x="341402" y="1066800"/>
            <a:ext cx="10903541" cy="5475514"/>
          </a:xfrm>
        </p:spPr>
        <p:txBody>
          <a:bodyPr>
            <a:normAutofit/>
          </a:bodyPr>
          <a:lstStyle>
            <a:lvl1pPr>
              <a:defRPr>
                <a:latin typeface="IBM Plex Sans" panose="020B0503050000000000" pitchFamily="34" charset="0"/>
              </a:defRPr>
            </a:lvl1pPr>
            <a:lvl2pPr>
              <a:defRPr>
                <a:latin typeface="IBM Plex Sans" panose="020B0503050000000000" pitchFamily="34" charset="0"/>
              </a:defRPr>
            </a:lvl2pPr>
            <a:lvl3pPr>
              <a:defRPr>
                <a:latin typeface="IBM Plex Sans" panose="020B0503050000000000" pitchFamily="34" charset="0"/>
              </a:defRPr>
            </a:lvl3pPr>
            <a:lvl4pPr>
              <a:defRPr>
                <a:latin typeface="IBM Plex Sans" panose="020B0503050000000000" pitchFamily="34" charset="0"/>
              </a:defRPr>
            </a:lvl4pPr>
            <a:lvl5pPr>
              <a:defRPr>
                <a:latin typeface="IBM Plex Sans" panose="020B0503050000000000"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a:extLst>
              <a:ext uri="{FF2B5EF4-FFF2-40B4-BE49-F238E27FC236}">
                <a16:creationId xmlns:a16="http://schemas.microsoft.com/office/drawing/2014/main" id="{82CDF26B-EFAF-4899-A16F-33FACBBE6019}"/>
              </a:ext>
            </a:extLst>
          </p:cNvPr>
          <p:cNvSpPr>
            <a:spLocks noGrp="1"/>
          </p:cNvSpPr>
          <p:nvPr>
            <p:ph type="sldNum" sz="quarter" idx="11"/>
          </p:nvPr>
        </p:nvSpPr>
        <p:spPr>
          <a:xfrm>
            <a:off x="8643257" y="6626151"/>
            <a:ext cx="2743200" cy="156066"/>
          </a:xfrm>
          <a:prstGeom prst="rect">
            <a:avLst/>
          </a:prstGeom>
        </p:spPr>
        <p:txBody>
          <a:bodyPr/>
          <a:lstStyle/>
          <a:p>
            <a:fld id="{D0BE6F14-FF48-0F4F-A8AA-2E3F25371E4A}" type="slidenum">
              <a:rPr lang="en-US" smtClean="0"/>
              <a:pPr/>
              <a:t>‹Nr.›</a:t>
            </a:fld>
            <a:endParaRPr lang="en-US" dirty="0"/>
          </a:p>
        </p:txBody>
      </p:sp>
      <p:sp>
        <p:nvSpPr>
          <p:cNvPr id="8" name="Footer Placeholder 3">
            <a:extLst>
              <a:ext uri="{FF2B5EF4-FFF2-40B4-BE49-F238E27FC236}">
                <a16:creationId xmlns:a16="http://schemas.microsoft.com/office/drawing/2014/main" id="{A98DF45E-DB0B-4906-A772-192F7045FD0A}"/>
              </a:ext>
            </a:extLst>
          </p:cNvPr>
          <p:cNvSpPr>
            <a:spLocks noGrp="1"/>
          </p:cNvSpPr>
          <p:nvPr>
            <p:ph type="ftr" sz="quarter" idx="12"/>
          </p:nvPr>
        </p:nvSpPr>
        <p:spPr>
          <a:xfrm>
            <a:off x="279493" y="6619839"/>
            <a:ext cx="7811997" cy="168275"/>
          </a:xfrm>
          <a:prstGeom prst="rect">
            <a:avLst/>
          </a:prstGeom>
        </p:spPr>
        <p:txBody>
          <a:bodyPr/>
          <a:lstStyle/>
          <a:p>
            <a:r>
              <a:rPr lang="de-DE"/>
              <a:t>© IBM Corporation</a:t>
            </a:r>
            <a:endParaRPr lang="en-US" dirty="0"/>
          </a:p>
        </p:txBody>
      </p:sp>
    </p:spTree>
    <p:extLst>
      <p:ext uri="{BB962C8B-B14F-4D97-AF65-F5344CB8AC3E}">
        <p14:creationId xmlns:p14="http://schemas.microsoft.com/office/powerpoint/2010/main" val="149456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82457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59497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117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defTabSz="914377" eaLnBrk="1" fontAlgn="auto" hangingPunct="1">
              <a:spcBef>
                <a:spcPts val="0"/>
              </a:spcBef>
              <a:spcAft>
                <a:spcPts val="0"/>
              </a:spcAft>
              <a:buClrTx/>
              <a:buFontTx/>
              <a:buNone/>
            </a:pPr>
            <a:endParaRPr lang="en-US" sz="1600" err="1">
              <a:solidFill>
                <a:srgbClr val="FFFFFF"/>
              </a:solidFill>
              <a:latin typeface="Arial"/>
              <a:ea typeface=""/>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44000" y="6435307"/>
            <a:ext cx="2743200" cy="182880"/>
          </a:xfrm>
          <a:prstGeom prst="rect">
            <a:avLst/>
          </a:prstGeom>
        </p:spPr>
        <p:txBody>
          <a:bodyPr/>
          <a:lstStyle>
            <a:lvl1pPr>
              <a:buNone/>
              <a:defRPr>
                <a:solidFill>
                  <a:schemeClr val="bg2"/>
                </a:solidFill>
              </a:defRPr>
            </a:lvl1pPr>
          </a:lstStyle>
          <a:p>
            <a:fld id="{D0BE6F14-FF48-0F4F-A8AA-2E3F25371E4A}" type="slidenum">
              <a:rPr lang="en-US" smtClean="0">
                <a:solidFill>
                  <a:srgbClr val="FFFFFF"/>
                </a:solidFill>
              </a:rPr>
              <a:pPr/>
              <a:t>‹Nr.›</a:t>
            </a:fld>
            <a:endParaRPr lang="en-US">
              <a:solidFill>
                <a:srgbClr val="FFFFFF"/>
              </a:solidFill>
            </a:endParaRPr>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buNone/>
              <a:defRPr/>
            </a:lvl1pPr>
          </a:lstStyle>
          <a:p>
            <a:r>
              <a:rPr lang="de-DE" dirty="0">
                <a:solidFill>
                  <a:srgbClr val="000000"/>
                </a:solidFill>
              </a:rPr>
              <a:t>Spectrum Computing  / January 31, 2018 / © 2018 IBM Corporation</a:t>
            </a:r>
            <a:endParaRPr lang="en-US" dirty="0">
              <a:solidFill>
                <a:srgbClr val="000000"/>
              </a:solidFill>
            </a:endParaRPr>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157578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299778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Tree>
    <p:extLst>
      <p:ext uri="{BB962C8B-B14F-4D97-AF65-F5344CB8AC3E}">
        <p14:creationId xmlns:p14="http://schemas.microsoft.com/office/powerpoint/2010/main" val="22642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Tree>
    <p:extLst>
      <p:ext uri="{BB962C8B-B14F-4D97-AF65-F5344CB8AC3E}">
        <p14:creationId xmlns:p14="http://schemas.microsoft.com/office/powerpoint/2010/main" val="1399500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2">
            <a:extLst>
              <a:ext uri="{FF2B5EF4-FFF2-40B4-BE49-F238E27FC236}">
                <a16:creationId xmlns:a16="http://schemas.microsoft.com/office/drawing/2014/main" id="{366B46B2-5BCE-4244-8ADC-384838CB296C}"/>
              </a:ext>
            </a:extLst>
          </p:cNvPr>
          <p:cNvSpPr>
            <a:spLocks noGrp="1"/>
          </p:cNvSpPr>
          <p:nvPr>
            <p:ph type="sldNum" sz="quarter" idx="4"/>
          </p:nvPr>
        </p:nvSpPr>
        <p:spPr>
          <a:xfrm>
            <a:off x="9144000" y="6435307"/>
            <a:ext cx="2743200" cy="182880"/>
          </a:xfrm>
          <a:prstGeom prst="rect">
            <a:avLst/>
          </a:prstGeom>
        </p:spPr>
        <p:txBody>
          <a:bodyPr/>
          <a:lstStyle>
            <a:lvl1pPr algn="r">
              <a:buNone/>
              <a:defRPr sz="900">
                <a:solidFill>
                  <a:schemeClr val="tx1"/>
                </a:solidFill>
              </a:defRPr>
            </a:lvl1pPr>
          </a:lstStyle>
          <a:p>
            <a:fld id="{D0BE6F14-FF48-0F4F-A8AA-2E3F25371E4A}" type="slidenum">
              <a:rPr lang="en-US" smtClean="0"/>
              <a:pPr/>
              <a:t>‹Nr.›</a:t>
            </a:fld>
            <a:endParaRPr lang="en-US"/>
          </a:p>
        </p:txBody>
      </p:sp>
      <p:sp>
        <p:nvSpPr>
          <p:cNvPr id="8" name="Footer Placeholder 3">
            <a:extLst>
              <a:ext uri="{FF2B5EF4-FFF2-40B4-BE49-F238E27FC236}">
                <a16:creationId xmlns:a16="http://schemas.microsoft.com/office/drawing/2014/main" id="{D8F03D37-185E-4B19-A5C1-AB037249E8F9}"/>
              </a:ext>
            </a:extLst>
          </p:cNvPr>
          <p:cNvSpPr>
            <a:spLocks noGrp="1"/>
          </p:cNvSpPr>
          <p:nvPr>
            <p:ph type="ftr" sz="quarter" idx="3"/>
          </p:nvPr>
        </p:nvSpPr>
        <p:spPr>
          <a:xfrm>
            <a:off x="304800" y="6435307"/>
            <a:ext cx="8534400" cy="182880"/>
          </a:xfrm>
          <a:prstGeom prst="rect">
            <a:avLst/>
          </a:prstGeom>
        </p:spPr>
        <p:txBody>
          <a:bodyPr/>
          <a:lstStyle>
            <a:lvl1pPr>
              <a:buNone/>
              <a:defRPr sz="900">
                <a:solidFill>
                  <a:schemeClr val="tx1"/>
                </a:solidFill>
              </a:defRPr>
            </a:lvl1pPr>
          </a:lstStyle>
          <a:p>
            <a:r>
              <a:rPr lang="de-DE" dirty="0"/>
              <a:t>Spectrum Computing  /  © 2018 IBM Corporation</a:t>
            </a:r>
            <a:endParaRPr lang="en-US" dirty="0"/>
          </a:p>
        </p:txBody>
      </p:sp>
    </p:spTree>
    <p:extLst>
      <p:ext uri="{BB962C8B-B14F-4D97-AF65-F5344CB8AC3E}">
        <p14:creationId xmlns:p14="http://schemas.microsoft.com/office/powerpoint/2010/main" val="3511635783"/>
      </p:ext>
    </p:extLst>
  </p:cSld>
  <p:clrMap bg1="lt1" tx1="dk1" bg2="lt2" tx2="dk2" accent1="accent1" accent2="accent2" accent3="accent3" accent4="accent4" accent5="accent5" accent6="accent6" hlink="hlink" folHlink="folHlink"/>
  <p:sldLayoutIdLst>
    <p:sldLayoutId id="214748369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6" r:id="rId14"/>
    <p:sldLayoutId id="2147484152" r:id="rId15"/>
    <p:sldLayoutId id="2147484153" r:id="rId16"/>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E09085-7190-4CD2-998A-8B783592EE74}"/>
              </a:ext>
            </a:extLst>
          </p:cNvPr>
          <p:cNvSpPr/>
          <p:nvPr userDrawn="1"/>
        </p:nvSpPr>
        <p:spPr>
          <a:xfrm>
            <a:off x="0" y="6565409"/>
            <a:ext cx="12192000" cy="292591"/>
          </a:xfrm>
          <a:prstGeom prst="rect">
            <a:avLst/>
          </a:prstGeom>
          <a:solidFill>
            <a:schemeClr val="tx2">
              <a:lumMod val="75000"/>
              <a:lumOff val="25000"/>
            </a:schemeClr>
          </a:solidFill>
          <a:effectLst/>
        </p:spPr>
        <p:txBody>
          <a:bodyPr wrap="square" lIns="0" tIns="0" rIns="0" bIns="0" rtlCol="0" anchor="ctr">
            <a:noAutofit/>
          </a:bodyPr>
          <a:lstStyle/>
          <a:p>
            <a:pPr algn="l">
              <a:spcBef>
                <a:spcPts val="0"/>
              </a:spcBef>
              <a:buFontTx/>
              <a:buNone/>
            </a:pPr>
            <a:endParaRPr kumimoji="0" lang="en-US" sz="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26" name="Rectangle 2"/>
          <p:cNvSpPr>
            <a:spLocks noGrp="1" noChangeArrowheads="1"/>
          </p:cNvSpPr>
          <p:nvPr>
            <p:ph type="title"/>
          </p:nvPr>
        </p:nvSpPr>
        <p:spPr bwMode="auto">
          <a:xfrm>
            <a:off x="341403" y="371476"/>
            <a:ext cx="10903540" cy="387798"/>
          </a:xfrm>
          <a:prstGeom prst="rect">
            <a:avLst/>
          </a:prstGeom>
          <a:noFill/>
          <a:ln w="9525">
            <a:noFill/>
            <a:miter lim="800000"/>
            <a:headEnd/>
            <a:tailEnd/>
          </a:ln>
        </p:spPr>
        <p:txBody>
          <a:bodyPr vert="horz" wrap="square" lIns="0" tIns="0" rIns="27432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355695" y="1087395"/>
            <a:ext cx="10889247" cy="5234031"/>
          </a:xfrm>
          <a:prstGeom prst="rect">
            <a:avLst/>
          </a:prstGeom>
          <a:noFill/>
          <a:ln w="9525">
            <a:noFill/>
            <a:miter lim="800000"/>
            <a:headEnd/>
            <a:tailEnd/>
          </a:ln>
        </p:spPr>
        <p:txBody>
          <a:bodyPr vert="horz" wrap="square" lIns="0" tIns="34295" rIns="137178" bIns="34295"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p:txBody>
      </p:sp>
      <p:sp>
        <p:nvSpPr>
          <p:cNvPr id="9" name="Rectangle 8">
            <a:extLst>
              <a:ext uri="{FF2B5EF4-FFF2-40B4-BE49-F238E27FC236}">
                <a16:creationId xmlns:a16="http://schemas.microsoft.com/office/drawing/2014/main" id="{8526CEBB-4611-46B1-B5D9-C0984EF97A47}"/>
              </a:ext>
            </a:extLst>
          </p:cNvPr>
          <p:cNvSpPr/>
          <p:nvPr userDrawn="1"/>
        </p:nvSpPr>
        <p:spPr>
          <a:xfrm>
            <a:off x="0" y="-3778"/>
            <a:ext cx="12192000" cy="45719"/>
          </a:xfrm>
          <a:prstGeom prst="rect">
            <a:avLst/>
          </a:prstGeom>
          <a:solidFill>
            <a:schemeClr val="tx2">
              <a:lumMod val="75000"/>
              <a:lumOff val="25000"/>
            </a:schemeClr>
          </a:solidFill>
          <a:effectLst/>
        </p:spPr>
        <p:txBody>
          <a:bodyPr wrap="square" lIns="0" tIns="0" rIns="0" bIns="0" rtlCol="0" anchor="ctr">
            <a:noAutofit/>
          </a:bodyPr>
          <a:lstStyle/>
          <a:p>
            <a:pPr algn="l">
              <a:spcBef>
                <a:spcPts val="0"/>
              </a:spcBef>
              <a:buFontTx/>
              <a:buNone/>
            </a:pPr>
            <a:endParaRPr kumimoji="0" lang="en-US" sz="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pic>
        <p:nvPicPr>
          <p:cNvPr id="10" name="Picture 9">
            <a:extLst>
              <a:ext uri="{FF2B5EF4-FFF2-40B4-BE49-F238E27FC236}">
                <a16:creationId xmlns:a16="http://schemas.microsoft.com/office/drawing/2014/main" id="{75FA7111-9603-4FDA-909F-700859E5656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243978" y="0"/>
            <a:ext cx="926122" cy="1278645"/>
          </a:xfrm>
          <a:prstGeom prst="rect">
            <a:avLst/>
          </a:prstGeom>
          <a:effectLst>
            <a:outerShdw blurRad="50800" dist="38100" dir="2700000" algn="tl" rotWithShape="0">
              <a:prstClr val="black">
                <a:alpha val="40000"/>
              </a:prstClr>
            </a:outerShdw>
          </a:effectLst>
        </p:spPr>
      </p:pic>
      <p:sp>
        <p:nvSpPr>
          <p:cNvPr id="11" name="Slide Number Placeholder 2">
            <a:extLst>
              <a:ext uri="{FF2B5EF4-FFF2-40B4-BE49-F238E27FC236}">
                <a16:creationId xmlns:a16="http://schemas.microsoft.com/office/drawing/2014/main" id="{4372496C-95E0-474B-A853-0F6747721127}"/>
              </a:ext>
            </a:extLst>
          </p:cNvPr>
          <p:cNvSpPr>
            <a:spLocks noGrp="1"/>
          </p:cNvSpPr>
          <p:nvPr>
            <p:ph type="sldNum" sz="quarter" idx="4"/>
          </p:nvPr>
        </p:nvSpPr>
        <p:spPr>
          <a:xfrm>
            <a:off x="8643257" y="6626151"/>
            <a:ext cx="2743200" cy="156066"/>
          </a:xfrm>
          <a:prstGeom prst="rect">
            <a:avLst/>
          </a:prstGeom>
        </p:spPr>
        <p:txBody>
          <a:bodyPr/>
          <a:lstStyle>
            <a:lvl1pPr>
              <a:buNone/>
              <a:defRPr sz="1100">
                <a:solidFill>
                  <a:schemeClr val="bg1"/>
                </a:solidFill>
                <a:latin typeface="+mn-lt"/>
              </a:defRPr>
            </a:lvl1pPr>
          </a:lstStyle>
          <a:p>
            <a:fld id="{D0BE6F14-FF48-0F4F-A8AA-2E3F25371E4A}" type="slidenum">
              <a:rPr lang="en-US" smtClean="0"/>
              <a:pPr/>
              <a:t>‹Nr.›</a:t>
            </a:fld>
            <a:endParaRPr lang="en-US" dirty="0"/>
          </a:p>
        </p:txBody>
      </p:sp>
      <p:sp>
        <p:nvSpPr>
          <p:cNvPr id="12" name="Footer Placeholder 3">
            <a:extLst>
              <a:ext uri="{FF2B5EF4-FFF2-40B4-BE49-F238E27FC236}">
                <a16:creationId xmlns:a16="http://schemas.microsoft.com/office/drawing/2014/main" id="{E0BFCC99-56CF-4418-9FD1-8B1FA7AD6C97}"/>
              </a:ext>
            </a:extLst>
          </p:cNvPr>
          <p:cNvSpPr>
            <a:spLocks noGrp="1"/>
          </p:cNvSpPr>
          <p:nvPr>
            <p:ph type="ftr" sz="quarter" idx="3"/>
          </p:nvPr>
        </p:nvSpPr>
        <p:spPr>
          <a:xfrm>
            <a:off x="279493" y="6619839"/>
            <a:ext cx="7811997" cy="168275"/>
          </a:xfrm>
          <a:prstGeom prst="rect">
            <a:avLst/>
          </a:prstGeom>
        </p:spPr>
        <p:txBody>
          <a:bodyPr/>
          <a:lstStyle>
            <a:lvl1pPr>
              <a:buNone/>
              <a:defRPr sz="1100">
                <a:solidFill>
                  <a:schemeClr val="bg1"/>
                </a:solidFill>
                <a:latin typeface="+mn-lt"/>
              </a:defRPr>
            </a:lvl1pPr>
          </a:lstStyle>
          <a:p>
            <a:r>
              <a:rPr lang="de-DE"/>
              <a:t>© IBM Corporation</a:t>
            </a:r>
            <a:endParaRPr lang="en-US" dirty="0"/>
          </a:p>
        </p:txBody>
      </p:sp>
    </p:spTree>
    <p:extLst>
      <p:ext uri="{BB962C8B-B14F-4D97-AF65-F5344CB8AC3E}">
        <p14:creationId xmlns:p14="http://schemas.microsoft.com/office/powerpoint/2010/main" val="756321067"/>
      </p:ext>
    </p:extLst>
  </p:cSld>
  <p:clrMap bg1="lt1" tx1="dk1" bg2="lt2" tx2="dk2" accent1="accent1" accent2="accent2" accent3="accent3" accent4="accent4" accent5="accent5" accent6="accent6" hlink="hlink" folHlink="folHlink"/>
  <p:sldLayoutIdLst>
    <p:sldLayoutId id="2147484138" r:id="rId1"/>
    <p:sldLayoutId id="2147484132" r:id="rId2"/>
    <p:sldLayoutId id="2147484139" r:id="rId3"/>
    <p:sldLayoutId id="2147484112" r:id="rId4"/>
    <p:sldLayoutId id="2147484146" r:id="rId5"/>
    <p:sldLayoutId id="2147484149" r:id="rId6"/>
    <p:sldLayoutId id="2147484159" r:id="rId7"/>
    <p:sldLayoutId id="2147484160" r:id="rId8"/>
    <p:sldLayoutId id="2147484162" r:id="rId9"/>
    <p:sldLayoutId id="2147484164" r:id="rId10"/>
  </p:sldLayoutIdLst>
  <p:hf hdr="0" ftr="0" dt="0"/>
  <p:txStyles>
    <p:titleStyle>
      <a:lvl1pPr algn="l" rtl="0" eaLnBrk="0" fontAlgn="base" hangingPunct="0">
        <a:lnSpc>
          <a:spcPct val="90000"/>
        </a:lnSpc>
        <a:spcBef>
          <a:spcPct val="0"/>
        </a:spcBef>
        <a:spcAft>
          <a:spcPct val="0"/>
        </a:spcAft>
        <a:defRPr sz="2800" b="0" baseline="0">
          <a:solidFill>
            <a:schemeClr val="tx1">
              <a:lumMod val="85000"/>
              <a:lumOff val="15000"/>
            </a:schemeClr>
          </a:solidFill>
          <a:latin typeface="IBM Plex Sans" panose="020B0503050000000000" pitchFamily="34" charset="0"/>
          <a:ea typeface="MS PGothic" pitchFamily="34" charset="-128"/>
          <a:cs typeface="+mj-cs"/>
        </a:defRPr>
      </a:lvl1pPr>
      <a:lvl2pPr algn="l" rtl="0" eaLnBrk="0" fontAlgn="base" hangingPunct="0">
        <a:lnSpc>
          <a:spcPct val="85000"/>
        </a:lnSpc>
        <a:spcBef>
          <a:spcPct val="0"/>
        </a:spcBef>
        <a:spcAft>
          <a:spcPct val="0"/>
        </a:spcAft>
        <a:defRPr sz="2800">
          <a:solidFill>
            <a:schemeClr val="tx2"/>
          </a:solidFill>
          <a:latin typeface="Arial" pitchFamily="34" charset="0"/>
          <a:ea typeface="MS PGothic" pitchFamily="34" charset="-128"/>
        </a:defRPr>
      </a:lvl2pPr>
      <a:lvl3pPr algn="l" rtl="0" eaLnBrk="0" fontAlgn="base" hangingPunct="0">
        <a:lnSpc>
          <a:spcPct val="85000"/>
        </a:lnSpc>
        <a:spcBef>
          <a:spcPct val="0"/>
        </a:spcBef>
        <a:spcAft>
          <a:spcPct val="0"/>
        </a:spcAft>
        <a:defRPr sz="2800">
          <a:solidFill>
            <a:schemeClr val="tx2"/>
          </a:solidFill>
          <a:latin typeface="Arial" pitchFamily="34" charset="0"/>
          <a:ea typeface="MS PGothic" pitchFamily="34" charset="-128"/>
        </a:defRPr>
      </a:lvl3pPr>
      <a:lvl4pPr algn="l" rtl="0" eaLnBrk="0" fontAlgn="base" hangingPunct="0">
        <a:lnSpc>
          <a:spcPct val="85000"/>
        </a:lnSpc>
        <a:spcBef>
          <a:spcPct val="0"/>
        </a:spcBef>
        <a:spcAft>
          <a:spcPct val="0"/>
        </a:spcAft>
        <a:defRPr sz="2800">
          <a:solidFill>
            <a:schemeClr val="tx2"/>
          </a:solidFill>
          <a:latin typeface="Arial" pitchFamily="34" charset="0"/>
          <a:ea typeface="MS PGothic" pitchFamily="34" charset="-128"/>
        </a:defRPr>
      </a:lvl4pPr>
      <a:lvl5pPr algn="l" rtl="0" eaLnBrk="0" fontAlgn="base" hangingPunct="0">
        <a:lnSpc>
          <a:spcPct val="85000"/>
        </a:lnSpc>
        <a:spcBef>
          <a:spcPct val="0"/>
        </a:spcBef>
        <a:spcAft>
          <a:spcPct val="0"/>
        </a:spcAft>
        <a:defRPr sz="2800">
          <a:solidFill>
            <a:schemeClr val="tx2"/>
          </a:solidFill>
          <a:latin typeface="Arial" pitchFamily="34" charset="0"/>
          <a:ea typeface="MS PGothic" pitchFamily="34" charset="-128"/>
        </a:defRPr>
      </a:lvl5pPr>
      <a:lvl6pPr marL="457250" algn="l" rtl="0" fontAlgn="base">
        <a:spcBef>
          <a:spcPct val="0"/>
        </a:spcBef>
        <a:spcAft>
          <a:spcPct val="0"/>
        </a:spcAft>
        <a:defRPr sz="2267">
          <a:solidFill>
            <a:schemeClr val="tx2"/>
          </a:solidFill>
          <a:latin typeface="Arial" pitchFamily="34" charset="0"/>
        </a:defRPr>
      </a:lvl6pPr>
      <a:lvl7pPr marL="914498" algn="l" rtl="0" fontAlgn="base">
        <a:spcBef>
          <a:spcPct val="0"/>
        </a:spcBef>
        <a:spcAft>
          <a:spcPct val="0"/>
        </a:spcAft>
        <a:defRPr sz="2267">
          <a:solidFill>
            <a:schemeClr val="tx2"/>
          </a:solidFill>
          <a:latin typeface="Arial" pitchFamily="34" charset="0"/>
        </a:defRPr>
      </a:lvl7pPr>
      <a:lvl8pPr marL="1371748" algn="l" rtl="0" fontAlgn="base">
        <a:spcBef>
          <a:spcPct val="0"/>
        </a:spcBef>
        <a:spcAft>
          <a:spcPct val="0"/>
        </a:spcAft>
        <a:defRPr sz="2267">
          <a:solidFill>
            <a:schemeClr val="tx2"/>
          </a:solidFill>
          <a:latin typeface="Arial" pitchFamily="34" charset="0"/>
        </a:defRPr>
      </a:lvl8pPr>
      <a:lvl9pPr marL="1828998" algn="l" rtl="0" fontAlgn="base">
        <a:spcBef>
          <a:spcPct val="0"/>
        </a:spcBef>
        <a:spcAft>
          <a:spcPct val="0"/>
        </a:spcAft>
        <a:defRPr sz="2267">
          <a:solidFill>
            <a:schemeClr val="tx2"/>
          </a:solidFill>
          <a:latin typeface="Arial" pitchFamily="34" charset="0"/>
        </a:defRPr>
      </a:lvl9pPr>
    </p:titleStyle>
    <p:bodyStyle>
      <a:lvl1pPr marL="0" indent="0" algn="l" rtl="0" eaLnBrk="0" fontAlgn="base" hangingPunct="0">
        <a:spcBef>
          <a:spcPct val="20000"/>
        </a:spcBef>
        <a:spcAft>
          <a:spcPct val="0"/>
        </a:spcAft>
        <a:buClr>
          <a:srgbClr val="666666"/>
        </a:buClr>
        <a:buFont typeface="Arial" pitchFamily="34" charset="0"/>
        <a:buNone/>
        <a:defRPr sz="2267">
          <a:solidFill>
            <a:schemeClr val="tx1">
              <a:lumMod val="85000"/>
              <a:lumOff val="15000"/>
            </a:schemeClr>
          </a:solidFill>
          <a:latin typeface="IBM Plex Sans" panose="020B0503050000000000" pitchFamily="34" charset="0"/>
          <a:ea typeface="MS PGothic" pitchFamily="34" charset="-128"/>
          <a:cs typeface="+mn-cs"/>
        </a:defRPr>
      </a:lvl1pPr>
      <a:lvl2pPr marL="515994" indent="-225449" algn="l" rtl="0" eaLnBrk="0" fontAlgn="base" hangingPunct="0">
        <a:spcBef>
          <a:spcPct val="20000"/>
        </a:spcBef>
        <a:spcAft>
          <a:spcPct val="0"/>
        </a:spcAft>
        <a:buClr>
          <a:srgbClr val="666666"/>
        </a:buClr>
        <a:buFont typeface="Arial" pitchFamily="34" charset="0"/>
        <a:buChar char="•"/>
        <a:defRPr sz="2000">
          <a:solidFill>
            <a:schemeClr val="tx1">
              <a:lumMod val="85000"/>
              <a:lumOff val="15000"/>
            </a:schemeClr>
          </a:solidFill>
          <a:latin typeface="IBM Plex Sans" panose="020B0503050000000000" pitchFamily="34" charset="0"/>
          <a:ea typeface="MS PGothic" pitchFamily="34" charset="-128"/>
        </a:defRPr>
      </a:lvl2pPr>
      <a:lvl3pPr marL="746205" indent="-112725" algn="l" rtl="0" eaLnBrk="0" fontAlgn="base" hangingPunct="0">
        <a:spcBef>
          <a:spcPct val="20000"/>
        </a:spcBef>
        <a:spcAft>
          <a:spcPct val="0"/>
        </a:spcAft>
        <a:buClr>
          <a:srgbClr val="666666"/>
        </a:buClr>
        <a:buFont typeface="Arial" pitchFamily="34" charset="0"/>
        <a:buChar char="•"/>
        <a:defRPr sz="1867">
          <a:solidFill>
            <a:schemeClr val="tx1">
              <a:lumMod val="85000"/>
              <a:lumOff val="15000"/>
            </a:schemeClr>
          </a:solidFill>
          <a:latin typeface="IBM Plex Sans" panose="020B0503050000000000" pitchFamily="34" charset="0"/>
          <a:ea typeface="MS PGothic" pitchFamily="34" charset="-128"/>
        </a:defRPr>
      </a:lvl3pPr>
      <a:lvl4pPr marL="1430494" indent="-176232" algn="l" rtl="0" eaLnBrk="0" fontAlgn="base" hangingPunct="0">
        <a:spcBef>
          <a:spcPct val="20000"/>
        </a:spcBef>
        <a:spcAft>
          <a:spcPct val="0"/>
        </a:spcAft>
        <a:buClr>
          <a:schemeClr val="tx1"/>
        </a:buClr>
        <a:buChar char="•"/>
        <a:defRPr sz="1467">
          <a:solidFill>
            <a:srgbClr val="000000"/>
          </a:solidFill>
          <a:latin typeface="+mn-lt"/>
          <a:ea typeface="MS PGothic" pitchFamily="34" charset="-128"/>
        </a:defRPr>
      </a:lvl4pPr>
      <a:lvl5pPr marL="1719449" indent="-7938" algn="l" rtl="0" eaLnBrk="0" fontAlgn="base" hangingPunct="0">
        <a:spcBef>
          <a:spcPct val="20000"/>
        </a:spcBef>
        <a:spcAft>
          <a:spcPct val="0"/>
        </a:spcAft>
        <a:buClr>
          <a:schemeClr val="tx1"/>
        </a:buClr>
        <a:defRPr sz="1200">
          <a:solidFill>
            <a:srgbClr val="000000"/>
          </a:solidFill>
          <a:latin typeface="+mn-lt"/>
          <a:ea typeface="MS PGothic" pitchFamily="34" charset="-128"/>
        </a:defRPr>
      </a:lvl5pPr>
      <a:lvl6pPr marL="2176699" indent="-7938" algn="l" rtl="0" fontAlgn="base">
        <a:spcBef>
          <a:spcPct val="20000"/>
        </a:spcBef>
        <a:spcAft>
          <a:spcPct val="0"/>
        </a:spcAft>
        <a:buClr>
          <a:schemeClr val="tx1"/>
        </a:buClr>
        <a:defRPr sz="1200">
          <a:solidFill>
            <a:srgbClr val="000000"/>
          </a:solidFill>
          <a:latin typeface="+mn-lt"/>
        </a:defRPr>
      </a:lvl6pPr>
      <a:lvl7pPr marL="2633949" indent="-7938" algn="l" rtl="0" fontAlgn="base">
        <a:spcBef>
          <a:spcPct val="20000"/>
        </a:spcBef>
        <a:spcAft>
          <a:spcPct val="0"/>
        </a:spcAft>
        <a:buClr>
          <a:schemeClr val="tx1"/>
        </a:buClr>
        <a:defRPr sz="1200">
          <a:solidFill>
            <a:srgbClr val="000000"/>
          </a:solidFill>
          <a:latin typeface="+mn-lt"/>
        </a:defRPr>
      </a:lvl7pPr>
      <a:lvl8pPr marL="3091197" indent="-7938" algn="l" rtl="0" fontAlgn="base">
        <a:spcBef>
          <a:spcPct val="20000"/>
        </a:spcBef>
        <a:spcAft>
          <a:spcPct val="0"/>
        </a:spcAft>
        <a:buClr>
          <a:schemeClr val="tx1"/>
        </a:buClr>
        <a:defRPr sz="1200">
          <a:solidFill>
            <a:srgbClr val="000000"/>
          </a:solidFill>
          <a:latin typeface="+mn-lt"/>
        </a:defRPr>
      </a:lvl8pPr>
      <a:lvl9pPr marL="3548447" indent="-7938" algn="l" rtl="0" fontAlgn="base">
        <a:spcBef>
          <a:spcPct val="20000"/>
        </a:spcBef>
        <a:spcAft>
          <a:spcPct val="0"/>
        </a:spcAft>
        <a:buClr>
          <a:schemeClr val="tx1"/>
        </a:buClr>
        <a:defRPr sz="1200">
          <a:solidFill>
            <a:srgbClr val="000000"/>
          </a:solidFill>
          <a:latin typeface="+mn-lt"/>
        </a:defRPr>
      </a:lvl9pPr>
    </p:bodyStyle>
    <p:otherStyle>
      <a:defPPr>
        <a:defRPr lang="en-US"/>
      </a:defPPr>
      <a:lvl1pPr marL="0" algn="l" defTabSz="914498" rtl="0" eaLnBrk="1" latinLnBrk="0" hangingPunct="1">
        <a:defRPr sz="1867" kern="1200">
          <a:solidFill>
            <a:schemeClr val="tx1"/>
          </a:solidFill>
          <a:latin typeface="+mn-lt"/>
          <a:ea typeface="+mn-ea"/>
          <a:cs typeface="+mn-cs"/>
        </a:defRPr>
      </a:lvl1pPr>
      <a:lvl2pPr marL="457250" algn="l" defTabSz="914498" rtl="0" eaLnBrk="1" latinLnBrk="0" hangingPunct="1">
        <a:defRPr sz="1867" kern="1200">
          <a:solidFill>
            <a:schemeClr val="tx1"/>
          </a:solidFill>
          <a:latin typeface="+mn-lt"/>
          <a:ea typeface="+mn-ea"/>
          <a:cs typeface="+mn-cs"/>
        </a:defRPr>
      </a:lvl2pPr>
      <a:lvl3pPr marL="914498" algn="l" defTabSz="914498" rtl="0" eaLnBrk="1" latinLnBrk="0" hangingPunct="1">
        <a:defRPr sz="1867" kern="1200">
          <a:solidFill>
            <a:schemeClr val="tx1"/>
          </a:solidFill>
          <a:latin typeface="+mn-lt"/>
          <a:ea typeface="+mn-ea"/>
          <a:cs typeface="+mn-cs"/>
        </a:defRPr>
      </a:lvl3pPr>
      <a:lvl4pPr marL="1371748" algn="l" defTabSz="914498" rtl="0" eaLnBrk="1" latinLnBrk="0" hangingPunct="1">
        <a:defRPr sz="1867" kern="1200">
          <a:solidFill>
            <a:schemeClr val="tx1"/>
          </a:solidFill>
          <a:latin typeface="+mn-lt"/>
          <a:ea typeface="+mn-ea"/>
          <a:cs typeface="+mn-cs"/>
        </a:defRPr>
      </a:lvl4pPr>
      <a:lvl5pPr marL="1828998" algn="l" defTabSz="914498" rtl="0" eaLnBrk="1" latinLnBrk="0" hangingPunct="1">
        <a:defRPr sz="1867" kern="1200">
          <a:solidFill>
            <a:schemeClr val="tx1"/>
          </a:solidFill>
          <a:latin typeface="+mn-lt"/>
          <a:ea typeface="+mn-ea"/>
          <a:cs typeface="+mn-cs"/>
        </a:defRPr>
      </a:lvl5pPr>
      <a:lvl6pPr marL="2286248" algn="l" defTabSz="914498" rtl="0" eaLnBrk="1" latinLnBrk="0" hangingPunct="1">
        <a:defRPr sz="1867" kern="1200">
          <a:solidFill>
            <a:schemeClr val="tx1"/>
          </a:solidFill>
          <a:latin typeface="+mn-lt"/>
          <a:ea typeface="+mn-ea"/>
          <a:cs typeface="+mn-cs"/>
        </a:defRPr>
      </a:lvl6pPr>
      <a:lvl7pPr marL="2743497" algn="l" defTabSz="914498" rtl="0" eaLnBrk="1" latinLnBrk="0" hangingPunct="1">
        <a:defRPr sz="1867" kern="1200">
          <a:solidFill>
            <a:schemeClr val="tx1"/>
          </a:solidFill>
          <a:latin typeface="+mn-lt"/>
          <a:ea typeface="+mn-ea"/>
          <a:cs typeface="+mn-cs"/>
        </a:defRPr>
      </a:lvl7pPr>
      <a:lvl8pPr marL="3200747" algn="l" defTabSz="914498" rtl="0" eaLnBrk="1" latinLnBrk="0" hangingPunct="1">
        <a:defRPr sz="1867" kern="1200">
          <a:solidFill>
            <a:schemeClr val="tx1"/>
          </a:solidFill>
          <a:latin typeface="+mn-lt"/>
          <a:ea typeface="+mn-ea"/>
          <a:cs typeface="+mn-cs"/>
        </a:defRPr>
      </a:lvl8pPr>
      <a:lvl9pPr marL="3657997" algn="l" defTabSz="91449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64648"/>
      </p:ext>
    </p:extLst>
  </p:cSld>
  <p:clrMap bg1="lt1" tx1="dk1" bg2="lt2" tx2="dk2" accent1="accent1" accent2="accent2" accent3="accent3" accent4="accent4" accent5="accent5" accent6="accent6" hlink="hlink" folHlink="folHlink"/>
  <p:sldLayoutIdLst>
    <p:sldLayoutId id="2147484144" r:id="rId1"/>
    <p:sldLayoutId id="21474841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4.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5.png"/><Relationship Id="rId11" Type="http://schemas.microsoft.com/office/2007/relationships/hdphoto" Target="../media/hdphoto10.wdp"/><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5.png"/><Relationship Id="rId11" Type="http://schemas.microsoft.com/office/2007/relationships/hdphoto" Target="../media/hdphoto10.wdp"/><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ibm.webex.com/ibm/onstage/g.php?MTID=ea56b2fcaacbb004cfba12000c0de6564" TargetMode="Externa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13" Type="http://schemas.microsoft.com/office/2007/relationships/hdphoto" Target="../media/hdphoto6.wdp"/><Relationship Id="rId18"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5.png"/><Relationship Id="rId2" Type="http://schemas.openxmlformats.org/officeDocument/2006/relationships/notesSlide" Target="../notesSlides/notesSlide3.xml"/><Relationship Id="rId16" Type="http://schemas.microsoft.com/office/2007/relationships/hdphoto" Target="../media/hdphoto8.wdp"/><Relationship Id="rId1" Type="http://schemas.openxmlformats.org/officeDocument/2006/relationships/slideLayout" Target="../slideLayouts/slideLayout18.xml"/><Relationship Id="rId6" Type="http://schemas.openxmlformats.org/officeDocument/2006/relationships/image" Target="../media/image28.jpeg"/><Relationship Id="rId11" Type="http://schemas.microsoft.com/office/2007/relationships/hdphoto" Target="../media/hdphoto5.wdp"/><Relationship Id="rId5" Type="http://schemas.openxmlformats.org/officeDocument/2006/relationships/image" Target="../media/image27.png"/><Relationship Id="rId15" Type="http://schemas.microsoft.com/office/2007/relationships/hdphoto" Target="../media/hdphoto7.wdp"/><Relationship Id="rId10" Type="http://schemas.openxmlformats.org/officeDocument/2006/relationships/image" Target="../media/image32.png"/><Relationship Id="rId19" Type="http://schemas.openxmlformats.org/officeDocument/2006/relationships/image" Target="../media/image36.tiff"/><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C3E19-3004-4042-BE2E-A6C5EF1DE355}"/>
              </a:ext>
            </a:extLst>
          </p:cNvPr>
          <p:cNvSpPr>
            <a:spLocks noGrp="1"/>
          </p:cNvSpPr>
          <p:nvPr>
            <p:ph type="title"/>
          </p:nvPr>
        </p:nvSpPr>
        <p:spPr>
          <a:xfrm>
            <a:off x="304800" y="1377696"/>
            <a:ext cx="5486400" cy="4754880"/>
          </a:xfrm>
        </p:spPr>
        <p:txBody>
          <a:bodyPr/>
          <a:lstStyle/>
          <a:p>
            <a:pPr algn="ctr"/>
            <a:r>
              <a:rPr lang="de-DE" dirty="0"/>
              <a:t>IBM </a:t>
            </a:r>
            <a:r>
              <a:rPr lang="de-DE" dirty="0" err="1"/>
              <a:t>Spectrum</a:t>
            </a:r>
            <a:r>
              <a:rPr lang="de-DE" dirty="0"/>
              <a:t> LSF</a:t>
            </a:r>
            <a:br>
              <a:rPr lang="de-DE" dirty="0"/>
            </a:br>
            <a:r>
              <a:rPr lang="de-DE" dirty="0"/>
              <a:t>Mehr als nur ein Scheduler</a:t>
            </a:r>
            <a:br>
              <a:rPr lang="en-US" dirty="0"/>
            </a:br>
            <a:br>
              <a:rPr lang="en-US" dirty="0"/>
            </a:br>
            <a:r>
              <a:rPr lang="en-US" sz="2400" dirty="0"/>
              <a:t>ZKI-</a:t>
            </a:r>
            <a:r>
              <a:rPr lang="en-US" sz="2400" dirty="0" err="1"/>
              <a:t>Arbeitskreis</a:t>
            </a:r>
            <a:r>
              <a:rPr lang="en-US" sz="2400" dirty="0"/>
              <a:t> Supercomputing </a:t>
            </a:r>
            <a:r>
              <a:rPr lang="en-US" sz="2400" dirty="0" err="1"/>
              <a:t>Herbsttreffen</a:t>
            </a:r>
            <a:r>
              <a:rPr lang="en-US" sz="2400" dirty="0"/>
              <a:t> 2021</a:t>
            </a:r>
            <a:br>
              <a:rPr lang="en-US" sz="2400" dirty="0"/>
            </a:br>
            <a:r>
              <a:rPr lang="en-US" sz="2400" dirty="0"/>
              <a:t>8.10.2021</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Christof Westhues</a:t>
            </a:r>
            <a:br>
              <a:rPr lang="en-US" sz="2400" dirty="0"/>
            </a:br>
            <a:r>
              <a:rPr lang="en-US" sz="2400" dirty="0"/>
              <a:t>IBM Spectrum Computing</a:t>
            </a:r>
            <a:br>
              <a:rPr lang="en-US" sz="2400" dirty="0"/>
            </a:br>
            <a:br>
              <a:rPr lang="en-US" dirty="0"/>
            </a:br>
            <a:br>
              <a:rPr lang="en-US" dirty="0"/>
            </a:br>
            <a:endParaRPr lang="en-US" dirty="0"/>
          </a:p>
        </p:txBody>
      </p:sp>
      <p:pic>
        <p:nvPicPr>
          <p:cNvPr id="9" name="Picture 8">
            <a:extLst>
              <a:ext uri="{FF2B5EF4-FFF2-40B4-BE49-F238E27FC236}">
                <a16:creationId xmlns:a16="http://schemas.microsoft.com/office/drawing/2014/main" id="{16446CA8-3793-498F-AA80-3ECB78294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433" y="3151913"/>
            <a:ext cx="3049154" cy="3049154"/>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3B8CC82C-C1C3-4E25-A883-4DD898B43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920" y="381462"/>
            <a:ext cx="3742179" cy="1252030"/>
          </a:xfrm>
          <a:prstGeom prst="rect">
            <a:avLst/>
          </a:prstGeom>
        </p:spPr>
      </p:pic>
      <p:pic>
        <p:nvPicPr>
          <p:cNvPr id="5" name="Grafik 4">
            <a:extLst>
              <a:ext uri="{FF2B5EF4-FFF2-40B4-BE49-F238E27FC236}">
                <a16:creationId xmlns:a16="http://schemas.microsoft.com/office/drawing/2014/main" id="{3850AA76-A90F-4912-8CAE-BE493FB19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8537" y="2126242"/>
            <a:ext cx="3742179" cy="448281"/>
          </a:xfrm>
          <a:prstGeom prst="rect">
            <a:avLst/>
          </a:prstGeom>
        </p:spPr>
      </p:pic>
      <p:pic>
        <p:nvPicPr>
          <p:cNvPr id="8" name="Grafik 7" descr="Ein Bild, das Mann, Person, Brille, Schlips enthält.&#10;&#10;Automatisch generierte Beschreibung">
            <a:extLst>
              <a:ext uri="{FF2B5EF4-FFF2-40B4-BE49-F238E27FC236}">
                <a16:creationId xmlns:a16="http://schemas.microsoft.com/office/drawing/2014/main" id="{6F9348A6-5842-41CB-934E-C4C589F8B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555" y="3862023"/>
            <a:ext cx="1471824" cy="2060555"/>
          </a:xfrm>
          <a:prstGeom prst="rect">
            <a:avLst/>
          </a:prstGeom>
        </p:spPr>
      </p:pic>
    </p:spTree>
    <p:extLst>
      <p:ext uri="{BB962C8B-B14F-4D97-AF65-F5344CB8AC3E}">
        <p14:creationId xmlns:p14="http://schemas.microsoft.com/office/powerpoint/2010/main" val="35674033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ounded Rectangle 7168"/>
          <p:cNvSpPr/>
          <p:nvPr/>
        </p:nvSpPr>
        <p:spPr>
          <a:xfrm>
            <a:off x="3539997" y="1331487"/>
            <a:ext cx="2208363" cy="4097405"/>
          </a:xfrm>
          <a:prstGeom prst="round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a:scene3d>
            <a:camera prst="orthographicFront"/>
            <a:lightRig rig="threePt" dir="t"/>
          </a:scene3d>
          <a:sp3d>
            <a:bevelT/>
          </a:sp3d>
        </p:spPr>
        <p:txBody>
          <a:bodyPr wrap="square" lIns="0" tIns="0" rIns="0" bIns="0" rtlCol="0" anchor="t" anchorCtr="0">
            <a:noAutofit/>
          </a:bodyPr>
          <a:lstStyle/>
          <a:p>
            <a:pPr algn="ctr" defTabSz="1219170">
              <a:spcBef>
                <a:spcPts val="0"/>
              </a:spcBef>
              <a:buNone/>
            </a:pPr>
            <a:r>
              <a:rPr lang="en-GB" sz="1600" b="1" i="1" dirty="0">
                <a:solidFill>
                  <a:srgbClr val="000000">
                    <a:lumMod val="95000"/>
                    <a:lumOff val="5000"/>
                  </a:srgbClr>
                </a:solidFill>
                <a:latin typeface="HelvNeue for IBM" pitchFamily="-84" charset="0"/>
              </a:rPr>
              <a:t>Resource Connector Interface</a:t>
            </a:r>
          </a:p>
          <a:p>
            <a:pPr algn="ctr" defTabSz="1219170">
              <a:spcBef>
                <a:spcPts val="0"/>
              </a:spcBef>
              <a:buNone/>
            </a:pPr>
            <a:r>
              <a:rPr lang="en-GB" sz="1600" b="1" i="1" dirty="0">
                <a:solidFill>
                  <a:srgbClr val="000000">
                    <a:lumMod val="95000"/>
                    <a:lumOff val="5000"/>
                  </a:srgbClr>
                </a:solidFill>
                <a:latin typeface="HelvNeue for IBM" pitchFamily="-84" charset="0"/>
              </a:rPr>
              <a:t>(Host Factory) </a:t>
            </a:r>
          </a:p>
        </p:txBody>
      </p:sp>
      <p:sp>
        <p:nvSpPr>
          <p:cNvPr id="2" name="Title 1"/>
          <p:cNvSpPr>
            <a:spLocks noGrp="1"/>
          </p:cNvSpPr>
          <p:nvPr>
            <p:ph type="title"/>
          </p:nvPr>
        </p:nvSpPr>
        <p:spPr/>
        <p:txBody>
          <a:bodyPr/>
          <a:lstStyle/>
          <a:p>
            <a:r>
              <a:rPr lang="en-GB" dirty="0"/>
              <a:t>Dynamic flexibility to balance business priorities</a:t>
            </a:r>
          </a:p>
        </p:txBody>
      </p:sp>
      <p:grpSp>
        <p:nvGrpSpPr>
          <p:cNvPr id="35" name="Group 151"/>
          <p:cNvGrpSpPr>
            <a:grpSpLocks/>
          </p:cNvGrpSpPr>
          <p:nvPr/>
        </p:nvGrpSpPr>
        <p:grpSpPr bwMode="auto">
          <a:xfrm>
            <a:off x="715697" y="1825983"/>
            <a:ext cx="1472240" cy="800156"/>
            <a:chOff x="8375568" y="4010533"/>
            <a:chExt cx="1681246" cy="914402"/>
          </a:xfrm>
        </p:grpSpPr>
        <p:sp>
          <p:nvSpPr>
            <p:cNvPr id="36" name="Hexagon 35"/>
            <p:cNvSpPr/>
            <p:nvPr/>
          </p:nvSpPr>
          <p:spPr>
            <a:xfrm>
              <a:off x="8768914" y="4228992"/>
              <a:ext cx="892435" cy="595778"/>
            </a:xfrm>
            <a:prstGeom prst="hexagon">
              <a:avLst/>
            </a:prstGeom>
            <a:solidFill>
              <a:schemeClr val="accent3"/>
            </a:solid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lnSpc>
                  <a:spcPct val="95000"/>
                </a:lnSpc>
                <a:spcAft>
                  <a:spcPct val="15000"/>
                </a:spcAft>
                <a:buNone/>
                <a:defRPr/>
              </a:pPr>
              <a:endParaRPr lang="en-US" sz="1467">
                <a:solidFill>
                  <a:srgbClr val="FFFFFF"/>
                </a:solidFill>
              </a:endParaRPr>
            </a:p>
          </p:txBody>
        </p:sp>
        <p:sp>
          <p:nvSpPr>
            <p:cNvPr id="37" name="Rounded Rectangle 36"/>
            <p:cNvSpPr/>
            <p:nvPr/>
          </p:nvSpPr>
          <p:spPr>
            <a:xfrm>
              <a:off x="8375568" y="4010533"/>
              <a:ext cx="1681246" cy="914402"/>
            </a:xfrm>
            <a:prstGeom prst="roundRect">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lnSpc>
                  <a:spcPct val="95000"/>
                </a:lnSpc>
                <a:spcAft>
                  <a:spcPct val="15000"/>
                </a:spcAft>
                <a:buNone/>
                <a:defRPr/>
              </a:pPr>
              <a:r>
                <a:rPr lang="en-US" sz="1467" b="1" dirty="0">
                  <a:solidFill>
                    <a:srgbClr val="FFFFFF"/>
                  </a:solidFill>
                </a:rPr>
                <a:t>IBM Spectrum LSF</a:t>
              </a:r>
            </a:p>
          </p:txBody>
        </p:sp>
      </p:grpSp>
      <p:pic>
        <p:nvPicPr>
          <p:cNvPr id="42" name="Picture 2" descr="https://encrypted-tbn1.gstatic.com/images?q=tbn:ANd9GcThET0x2RzS4w0xyxeQXGyRfKg_GZl9HAGoW9VXT-SXKGZLzc-DD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5292" y="1450768"/>
            <a:ext cx="2164437" cy="4924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4" name="Picture 2" descr="http://freeiconbox.com/icon/256/2347.png"/>
          <p:cNvPicPr>
            <a:picLocks noChangeAspect="1" noChangeArrowheads="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94911" y="2431470"/>
            <a:ext cx="1264028" cy="126402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upload.wikimedia.org/wikipedia/commons/thumb/b/be/AWS_Simple_Icons_Messaging_Amazon_SQS_Queue.svg/2000px-AWS_Simple_Icons_Messaging_Amazon_SQS_Queue.svg.png"/>
          <p:cNvPicPr>
            <a:picLocks noChangeAspect="1" noChangeArrowheads="1"/>
          </p:cNvPicPr>
          <p:nvPr/>
        </p:nvPicPr>
        <p:blipFill rotWithShape="1">
          <a:blip r:embed="rId5" cstate="screen">
            <a:duotone>
              <a:prstClr val="black"/>
              <a:schemeClr val="accent5">
                <a:lumMod val="25000"/>
                <a:tint val="45000"/>
                <a:satMod val="400000"/>
              </a:schemeClr>
            </a:duotone>
            <a:extLst>
              <a:ext uri="{28A0092B-C50C-407E-A947-70E740481C1C}">
                <a14:useLocalDpi xmlns:a14="http://schemas.microsoft.com/office/drawing/2010/main"/>
              </a:ext>
            </a:extLst>
          </a:blip>
          <a:srcRect/>
          <a:stretch/>
        </p:blipFill>
        <p:spPr bwMode="auto">
          <a:xfrm>
            <a:off x="715697" y="2605350"/>
            <a:ext cx="1472240" cy="91626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2437" y="3704013"/>
            <a:ext cx="1598761" cy="954300"/>
          </a:xfrm>
          <a:prstGeom prst="rect">
            <a:avLst/>
          </a:prstGeom>
          <a:noFill/>
        </p:spPr>
        <p:txBody>
          <a:bodyPr wrap="square" rtlCol="0">
            <a:spAutoFit/>
          </a:bodyPr>
          <a:lstStyle/>
          <a:p>
            <a:pPr algn="ctr" defTabSz="1219170">
              <a:buNone/>
            </a:pPr>
            <a:r>
              <a:rPr lang="en-GB" sz="1867" dirty="0"/>
              <a:t>Workload driven demand</a:t>
            </a:r>
          </a:p>
        </p:txBody>
      </p:sp>
      <p:pic>
        <p:nvPicPr>
          <p:cNvPr id="7175" name="Picture 7" descr="https://encrypted-tbn3.gstatic.com/images?q=tbn:ANd9GcQudXBB0odIFQVcJX_E2a1BY5FeoZlDqsILe2_ph_qmLzIBAUC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28061" y="4285380"/>
            <a:ext cx="1358899" cy="105410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http://intelequia.com/portals/0/images/servicios/azure/ms-azur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64790" y="5623605"/>
            <a:ext cx="2285441" cy="70848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3074" idx="3"/>
            <a:endCxn id="42" idx="1"/>
          </p:cNvCxnSpPr>
          <p:nvPr/>
        </p:nvCxnSpPr>
        <p:spPr>
          <a:xfrm flipV="1">
            <a:off x="5258939" y="1696990"/>
            <a:ext cx="3366353" cy="1366494"/>
          </a:xfrm>
          <a:prstGeom prst="straightConnector1">
            <a:avLst/>
          </a:prstGeom>
          <a:ln>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a:stCxn id="3074" idx="3"/>
            <a:endCxn id="40" idx="1"/>
          </p:cNvCxnSpPr>
          <p:nvPr/>
        </p:nvCxnSpPr>
        <p:spPr>
          <a:xfrm flipV="1">
            <a:off x="5258939" y="2651406"/>
            <a:ext cx="3364211" cy="412078"/>
          </a:xfrm>
          <a:prstGeom prst="straightConnector1">
            <a:avLst/>
          </a:prstGeom>
          <a:ln>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3074" idx="3"/>
            <a:endCxn id="7173" idx="1"/>
          </p:cNvCxnSpPr>
          <p:nvPr/>
        </p:nvCxnSpPr>
        <p:spPr>
          <a:xfrm>
            <a:off x="5258939" y="3063484"/>
            <a:ext cx="3379150" cy="616944"/>
          </a:xfrm>
          <a:prstGeom prst="straightConnector1">
            <a:avLst/>
          </a:prstGeom>
          <a:ln>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074" idx="3"/>
            <a:endCxn id="7175" idx="1"/>
          </p:cNvCxnSpPr>
          <p:nvPr/>
        </p:nvCxnSpPr>
        <p:spPr>
          <a:xfrm>
            <a:off x="5258939" y="3063484"/>
            <a:ext cx="3769122" cy="1748946"/>
          </a:xfrm>
          <a:prstGeom prst="straightConnector1">
            <a:avLst/>
          </a:prstGeom>
          <a:ln>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3074" idx="3"/>
            <a:endCxn id="7179" idx="1"/>
          </p:cNvCxnSpPr>
          <p:nvPr/>
        </p:nvCxnSpPr>
        <p:spPr>
          <a:xfrm>
            <a:off x="5258939" y="3063484"/>
            <a:ext cx="3305851" cy="2914365"/>
          </a:xfrm>
          <a:prstGeom prst="straightConnector1">
            <a:avLst/>
          </a:prstGeom>
          <a:ln>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686940" y="3859239"/>
            <a:ext cx="1879969" cy="1200329"/>
          </a:xfrm>
          <a:prstGeom prst="rect">
            <a:avLst/>
          </a:prstGeom>
          <a:noFill/>
        </p:spPr>
        <p:txBody>
          <a:bodyPr wrap="square" rtlCol="0">
            <a:spAutoFit/>
          </a:bodyPr>
          <a:lstStyle/>
          <a:p>
            <a:pPr algn="ctr" defTabSz="1219170">
              <a:buNone/>
            </a:pPr>
            <a:r>
              <a:rPr lang="en-GB" sz="1600" dirty="0"/>
              <a:t>Menu of Available Host Types</a:t>
            </a:r>
          </a:p>
          <a:p>
            <a:pPr algn="ctr" defTabSz="1219170">
              <a:buNone/>
            </a:pPr>
            <a:r>
              <a:rPr lang="en-GB" sz="1600" dirty="0"/>
              <a:t>Methods for Creation</a:t>
            </a:r>
          </a:p>
        </p:txBody>
      </p:sp>
      <p:cxnSp>
        <p:nvCxnSpPr>
          <p:cNvPr id="47" name="Straight Arrow Connector 46"/>
          <p:cNvCxnSpPr>
            <a:stCxn id="7170" idx="3"/>
            <a:endCxn id="3074" idx="1"/>
          </p:cNvCxnSpPr>
          <p:nvPr/>
        </p:nvCxnSpPr>
        <p:spPr>
          <a:xfrm>
            <a:off x="2187938" y="3063484"/>
            <a:ext cx="1806973" cy="0"/>
          </a:xfrm>
          <a:prstGeom prst="straightConnector1">
            <a:avLst/>
          </a:prstGeom>
          <a:ln w="76200">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www.docker.com/sites/default/files/docker-swarm-hero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40309" y="3889258"/>
            <a:ext cx="1188711" cy="1171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profile_images/378800000124779041/fbbb494a7eef5f9278c6967b6072ca3e_400x400.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77576" y="2271068"/>
            <a:ext cx="914173" cy="91417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ttp://quintagroup.com/resolveuid/b2cd0cada5c3453d8e0d85fbf169c09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38089" y="3359601"/>
            <a:ext cx="2138843" cy="64165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482"/>
          <p:cNvGrpSpPr/>
          <p:nvPr/>
        </p:nvGrpSpPr>
        <p:grpSpPr>
          <a:xfrm>
            <a:off x="8759220" y="298450"/>
            <a:ext cx="1896581" cy="868192"/>
            <a:chOff x="5105400" y="192887"/>
            <a:chExt cx="2047878" cy="973927"/>
          </a:xfrm>
        </p:grpSpPr>
        <p:sp>
          <p:nvSpPr>
            <p:cNvPr id="32" name="Rounded Rectangle 31"/>
            <p:cNvSpPr/>
            <p:nvPr/>
          </p:nvSpPr>
          <p:spPr>
            <a:xfrm>
              <a:off x="5105400" y="192887"/>
              <a:ext cx="2047878" cy="973927"/>
            </a:xfrm>
            <a:prstGeom prst="roundRect">
              <a:avLst/>
            </a:prstGeom>
            <a:solidFill>
              <a:schemeClr val="bg1"/>
            </a:solidFill>
            <a:ln w="38100">
              <a:solidFill>
                <a:srgbClr val="92D050"/>
              </a:solidFill>
            </a:ln>
            <a:effectLst/>
          </p:spPr>
          <p:txBody>
            <a:bodyPr wrap="square" lIns="0" tIns="0" rIns="0" bIns="0" rtlCol="0" anchor="ctr">
              <a:noAutofit/>
            </a:bodyPr>
            <a:lstStyle/>
            <a:p>
              <a:pPr algn="ctr">
                <a:spcBef>
                  <a:spcPts val="0"/>
                </a:spcBef>
                <a:buNone/>
              </a:pPr>
              <a:endParaRPr lang="en-GB" sz="3867" b="1" dirty="0">
                <a:solidFill>
                  <a:srgbClr val="00649D"/>
                </a:solidFill>
                <a:latin typeface="HelvNeue for IBM" pitchFamily="-84" charset="0"/>
              </a:endParaRPr>
            </a:p>
          </p:txBody>
        </p:sp>
        <p:pic>
          <p:nvPicPr>
            <p:cNvPr id="33" name="Picture 32"/>
            <p:cNvPicPr>
              <a:picLocks noChangeAspect="1"/>
            </p:cNvPicPr>
            <p:nvPr/>
          </p:nvPicPr>
          <p:blipFill rotWithShape="1">
            <a:blip r:embed="rId11" cstate="screen">
              <a:extLst>
                <a:ext uri="{28A0092B-C50C-407E-A947-70E740481C1C}">
                  <a14:useLocalDpi xmlns:a14="http://schemas.microsoft.com/office/drawing/2010/main"/>
                </a:ext>
              </a:extLst>
            </a:blip>
            <a:srcRect l="4546" r="8182"/>
            <a:stretch/>
          </p:blipFill>
          <p:spPr>
            <a:xfrm>
              <a:off x="6172201" y="352427"/>
              <a:ext cx="914399" cy="695324"/>
            </a:xfrm>
            <a:prstGeom prst="rect">
              <a:avLst/>
            </a:prstGeom>
          </p:spPr>
        </p:pic>
        <p:pic>
          <p:nvPicPr>
            <p:cNvPr id="34" name="Picture 33"/>
            <p:cNvPicPr>
              <a:picLocks noChangeAspect="1"/>
            </p:cNvPicPr>
            <p:nvPr/>
          </p:nvPicPr>
          <p:blipFill rotWithShape="1">
            <a:blip r:embed="rId12" cstate="screen">
              <a:extLst>
                <a:ext uri="{28A0092B-C50C-407E-A947-70E740481C1C}">
                  <a14:useLocalDpi xmlns:a14="http://schemas.microsoft.com/office/drawing/2010/main"/>
                </a:ext>
              </a:extLst>
            </a:blip>
            <a:srcRect r="9545"/>
            <a:stretch/>
          </p:blipFill>
          <p:spPr>
            <a:xfrm>
              <a:off x="5200651" y="245270"/>
              <a:ext cx="947737" cy="876302"/>
            </a:xfrm>
            <a:prstGeom prst="rect">
              <a:avLst/>
            </a:prstGeom>
          </p:spPr>
        </p:pic>
      </p:grpSp>
      <p:grpSp>
        <p:nvGrpSpPr>
          <p:cNvPr id="3" name="Group 2">
            <a:extLst>
              <a:ext uri="{FF2B5EF4-FFF2-40B4-BE49-F238E27FC236}">
                <a16:creationId xmlns:a16="http://schemas.microsoft.com/office/drawing/2014/main" id="{E99423EB-A811-4B84-AA34-E568BC0976A9}"/>
              </a:ext>
            </a:extLst>
          </p:cNvPr>
          <p:cNvGrpSpPr/>
          <p:nvPr/>
        </p:nvGrpSpPr>
        <p:grpSpPr>
          <a:xfrm>
            <a:off x="8623150" y="2227337"/>
            <a:ext cx="2168721" cy="848138"/>
            <a:chOff x="8724373" y="1663736"/>
            <a:chExt cx="2168721" cy="848138"/>
          </a:xfrm>
        </p:grpSpPr>
        <p:sp>
          <p:nvSpPr>
            <p:cNvPr id="39" name="TextBox 38">
              <a:extLst>
                <a:ext uri="{FF2B5EF4-FFF2-40B4-BE49-F238E27FC236}">
                  <a16:creationId xmlns:a16="http://schemas.microsoft.com/office/drawing/2014/main" id="{6B5A464D-7C10-4599-8E9A-3BEF514E765E}"/>
                </a:ext>
              </a:extLst>
            </p:cNvPr>
            <p:cNvSpPr txBox="1"/>
            <p:nvPr/>
          </p:nvSpPr>
          <p:spPr>
            <a:xfrm>
              <a:off x="9565582" y="1908066"/>
              <a:ext cx="1327512" cy="353943"/>
            </a:xfrm>
            <a:prstGeom prst="rect">
              <a:avLst/>
            </a:prstGeom>
            <a:noFill/>
          </p:spPr>
          <p:txBody>
            <a:bodyPr wrap="square" rtlCol="0">
              <a:spAutoFit/>
            </a:bodyPr>
            <a:lstStyle/>
            <a:p>
              <a:pPr>
                <a:buNone/>
              </a:pPr>
              <a:r>
                <a:rPr lang="en-US" dirty="0"/>
                <a:t>IBM Cloud</a:t>
              </a:r>
            </a:p>
          </p:txBody>
        </p:sp>
        <p:pic>
          <p:nvPicPr>
            <p:cNvPr id="40" name="Picture 39">
              <a:extLst>
                <a:ext uri="{FF2B5EF4-FFF2-40B4-BE49-F238E27FC236}">
                  <a16:creationId xmlns:a16="http://schemas.microsoft.com/office/drawing/2014/main" id="{9617F5C5-9025-4406-A6A4-4478E00205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24373" y="1663736"/>
              <a:ext cx="857777" cy="848138"/>
            </a:xfrm>
            <a:prstGeom prst="rect">
              <a:avLst/>
            </a:prstGeom>
          </p:spPr>
        </p:pic>
      </p:grpSp>
      <p:cxnSp>
        <p:nvCxnSpPr>
          <p:cNvPr id="41" name="Straight Arrow Connector 40">
            <a:extLst>
              <a:ext uri="{FF2B5EF4-FFF2-40B4-BE49-F238E27FC236}">
                <a16:creationId xmlns:a16="http://schemas.microsoft.com/office/drawing/2014/main" id="{D7E9DB03-E3B0-4CF7-AF2D-117598958B77}"/>
              </a:ext>
            </a:extLst>
          </p:cNvPr>
          <p:cNvCxnSpPr>
            <a:cxnSpLocks/>
            <a:endCxn id="32" idx="1"/>
          </p:cNvCxnSpPr>
          <p:nvPr/>
        </p:nvCxnSpPr>
        <p:spPr>
          <a:xfrm flipV="1">
            <a:off x="5258939" y="732546"/>
            <a:ext cx="3500281" cy="2330938"/>
          </a:xfrm>
          <a:prstGeom prst="straightConnector1">
            <a:avLst/>
          </a:prstGeom>
          <a:ln>
            <a:solidFill>
              <a:srgbClr val="66666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36986" y="2137376"/>
            <a:ext cx="1598761" cy="2390911"/>
          </a:xfrm>
          <a:prstGeom prst="rect">
            <a:avLst/>
          </a:prstGeom>
          <a:solidFill>
            <a:schemeClr val="bg1">
              <a:alpha val="73000"/>
            </a:schemeClr>
          </a:solidFill>
          <a:ln>
            <a:solidFill>
              <a:schemeClr val="bg1">
                <a:lumMod val="85000"/>
              </a:schemeClr>
            </a:solidFill>
          </a:ln>
        </p:spPr>
        <p:txBody>
          <a:bodyPr wrap="square" rtlCol="0">
            <a:spAutoFit/>
          </a:bodyPr>
          <a:lstStyle/>
          <a:p>
            <a:pPr algn="ctr" defTabSz="1219170">
              <a:buNone/>
            </a:pPr>
            <a:r>
              <a:rPr lang="en-GB" sz="1867" dirty="0"/>
              <a:t>“hosts” are dynamically created on demand &amp; returned when no longer needed</a:t>
            </a:r>
          </a:p>
        </p:txBody>
      </p:sp>
      <p:sp>
        <p:nvSpPr>
          <p:cNvPr id="43" name="Footer Placeholder 2">
            <a:extLst>
              <a:ext uri="{FF2B5EF4-FFF2-40B4-BE49-F238E27FC236}">
                <a16:creationId xmlns:a16="http://schemas.microsoft.com/office/drawing/2014/main" id="{2D18BD06-51C9-4D7C-B3C3-1BE67C666930}"/>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44" name="Slide Number Placeholder 3">
            <a:extLst>
              <a:ext uri="{FF2B5EF4-FFF2-40B4-BE49-F238E27FC236}">
                <a16:creationId xmlns:a16="http://schemas.microsoft.com/office/drawing/2014/main" id="{5C139114-6702-46CD-AFAF-DDE3B014376C}"/>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10</a:t>
            </a:fld>
            <a:endParaRPr lang="en-US" dirty="0"/>
          </a:p>
        </p:txBody>
      </p:sp>
    </p:spTree>
    <p:extLst>
      <p:ext uri="{BB962C8B-B14F-4D97-AF65-F5344CB8AC3E}">
        <p14:creationId xmlns:p14="http://schemas.microsoft.com/office/powerpoint/2010/main" val="40972804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2030475-44B3-475C-A15A-CAFD8C5EC388}"/>
              </a:ext>
            </a:extLst>
          </p:cNvPr>
          <p:cNvGrpSpPr/>
          <p:nvPr/>
        </p:nvGrpSpPr>
        <p:grpSpPr>
          <a:xfrm>
            <a:off x="0" y="745068"/>
            <a:ext cx="9987705" cy="5821988"/>
            <a:chOff x="-22578" y="745067"/>
            <a:chExt cx="10010283" cy="6107289"/>
          </a:xfrm>
        </p:grpSpPr>
        <p:sp>
          <p:nvSpPr>
            <p:cNvPr id="35" name="Freeform: Shape 34">
              <a:extLst>
                <a:ext uri="{FF2B5EF4-FFF2-40B4-BE49-F238E27FC236}">
                  <a16:creationId xmlns:a16="http://schemas.microsoft.com/office/drawing/2014/main" id="{28BA471D-7FE2-494C-9228-EBE53E3036A6}"/>
                </a:ext>
              </a:extLst>
            </p:cNvPr>
            <p:cNvSpPr/>
            <p:nvPr/>
          </p:nvSpPr>
          <p:spPr>
            <a:xfrm>
              <a:off x="-22578" y="745067"/>
              <a:ext cx="8556978" cy="6107289"/>
            </a:xfrm>
            <a:custGeom>
              <a:avLst/>
              <a:gdLst>
                <a:gd name="connsiteX0" fmla="*/ 0 w 8556978"/>
                <a:gd name="connsiteY0" fmla="*/ 6096000 h 6107289"/>
                <a:gd name="connsiteX1" fmla="*/ 8511822 w 8556978"/>
                <a:gd name="connsiteY1" fmla="*/ 6107289 h 6107289"/>
                <a:gd name="connsiteX2" fmla="*/ 8556978 w 8556978"/>
                <a:gd name="connsiteY2" fmla="*/ 4413955 h 6107289"/>
                <a:gd name="connsiteX3" fmla="*/ 2878667 w 8556978"/>
                <a:gd name="connsiteY3" fmla="*/ 0 h 6107289"/>
                <a:gd name="connsiteX4" fmla="*/ 22578 w 8556978"/>
                <a:gd name="connsiteY4" fmla="*/ 11289 h 6107289"/>
                <a:gd name="connsiteX5" fmla="*/ 22578 w 8556978"/>
                <a:gd name="connsiteY5" fmla="*/ 11289 h 6107289"/>
                <a:gd name="connsiteX0" fmla="*/ 0 w 8556978"/>
                <a:gd name="connsiteY0" fmla="*/ 6096000 h 6107289"/>
                <a:gd name="connsiteX1" fmla="*/ 8556978 w 8556978"/>
                <a:gd name="connsiteY1" fmla="*/ 6107289 h 6107289"/>
                <a:gd name="connsiteX2" fmla="*/ 8556978 w 8556978"/>
                <a:gd name="connsiteY2" fmla="*/ 4413955 h 6107289"/>
                <a:gd name="connsiteX3" fmla="*/ 2878667 w 8556978"/>
                <a:gd name="connsiteY3" fmla="*/ 0 h 6107289"/>
                <a:gd name="connsiteX4" fmla="*/ 22578 w 8556978"/>
                <a:gd name="connsiteY4" fmla="*/ 11289 h 6107289"/>
                <a:gd name="connsiteX5" fmla="*/ 22578 w 8556978"/>
                <a:gd name="connsiteY5" fmla="*/ 11289 h 610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978" h="6107289">
                  <a:moveTo>
                    <a:pt x="0" y="6096000"/>
                  </a:moveTo>
                  <a:lnTo>
                    <a:pt x="8556978" y="6107289"/>
                  </a:lnTo>
                  <a:lnTo>
                    <a:pt x="8556978" y="4413955"/>
                  </a:lnTo>
                  <a:lnTo>
                    <a:pt x="2878667" y="0"/>
                  </a:lnTo>
                  <a:lnTo>
                    <a:pt x="22578" y="11289"/>
                  </a:lnTo>
                  <a:lnTo>
                    <a:pt x="22578" y="11289"/>
                  </a:lnTo>
                </a:path>
              </a:pathLst>
            </a:custGeom>
            <a:solidFill>
              <a:schemeClr val="accent1">
                <a:alpha val="5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GB" dirty="0"/>
            </a:p>
          </p:txBody>
        </p:sp>
        <p:sp>
          <p:nvSpPr>
            <p:cNvPr id="37" name="TextBox 36">
              <a:extLst>
                <a:ext uri="{FF2B5EF4-FFF2-40B4-BE49-F238E27FC236}">
                  <a16:creationId xmlns:a16="http://schemas.microsoft.com/office/drawing/2014/main" id="{556E6501-5DFF-4835-B80A-EAA0F9B50CF5}"/>
                </a:ext>
              </a:extLst>
            </p:cNvPr>
            <p:cNvSpPr txBox="1"/>
            <p:nvPr/>
          </p:nvSpPr>
          <p:spPr>
            <a:xfrm>
              <a:off x="7163418" y="6429117"/>
              <a:ext cx="2824287" cy="371288"/>
            </a:xfrm>
            <a:prstGeom prst="rect">
              <a:avLst/>
            </a:prstGeom>
            <a:noFill/>
          </p:spPr>
          <p:txBody>
            <a:bodyPr wrap="square" rtlCol="0">
              <a:spAutoFit/>
            </a:bodyPr>
            <a:lstStyle/>
            <a:p>
              <a:pPr>
                <a:buNone/>
              </a:pPr>
              <a:r>
                <a:rPr lang="en-GB" dirty="0"/>
                <a:t>On Premise    On Cloud</a:t>
              </a:r>
            </a:p>
          </p:txBody>
        </p:sp>
      </p:grpSp>
      <p:sp>
        <p:nvSpPr>
          <p:cNvPr id="6" name="Freeform: Shape 5"/>
          <p:cNvSpPr/>
          <p:nvPr/>
        </p:nvSpPr>
        <p:spPr>
          <a:xfrm>
            <a:off x="3827227" y="4145281"/>
            <a:ext cx="2279375" cy="1685676"/>
          </a:xfrm>
          <a:custGeom>
            <a:avLst/>
            <a:gdLst>
              <a:gd name="connsiteX0" fmla="*/ 0 w 1725433"/>
              <a:gd name="connsiteY0" fmla="*/ 0 h 1200647"/>
              <a:gd name="connsiteX1" fmla="*/ 1701579 w 1725433"/>
              <a:gd name="connsiteY1" fmla="*/ 405517 h 1200647"/>
              <a:gd name="connsiteX2" fmla="*/ 1725433 w 1725433"/>
              <a:gd name="connsiteY2" fmla="*/ 818985 h 1200647"/>
              <a:gd name="connsiteX3" fmla="*/ 1152939 w 1725433"/>
              <a:gd name="connsiteY3" fmla="*/ 1200647 h 1200647"/>
              <a:gd name="connsiteX4" fmla="*/ 0 w 1725433"/>
              <a:gd name="connsiteY4" fmla="*/ 0 h 1200647"/>
              <a:gd name="connsiteX0" fmla="*/ 0 w 1709531"/>
              <a:gd name="connsiteY0" fmla="*/ 0 h 1264257"/>
              <a:gd name="connsiteX1" fmla="*/ 1685677 w 1709531"/>
              <a:gd name="connsiteY1" fmla="*/ 469127 h 1264257"/>
              <a:gd name="connsiteX2" fmla="*/ 1709531 w 1709531"/>
              <a:gd name="connsiteY2" fmla="*/ 882595 h 1264257"/>
              <a:gd name="connsiteX3" fmla="*/ 1137037 w 1709531"/>
              <a:gd name="connsiteY3" fmla="*/ 1264257 h 1264257"/>
              <a:gd name="connsiteX4" fmla="*/ 0 w 1709531"/>
              <a:gd name="connsiteY4" fmla="*/ 0 h 1264257"/>
              <a:gd name="connsiteX0" fmla="*/ 0 w 1709531"/>
              <a:gd name="connsiteY0" fmla="*/ 0 h 1264257"/>
              <a:gd name="connsiteX1" fmla="*/ 1685677 w 1709531"/>
              <a:gd name="connsiteY1" fmla="*/ 469127 h 1264257"/>
              <a:gd name="connsiteX2" fmla="*/ 1709531 w 1709531"/>
              <a:gd name="connsiteY2" fmla="*/ 882595 h 1264257"/>
              <a:gd name="connsiteX3" fmla="*/ 1137037 w 1709531"/>
              <a:gd name="connsiteY3" fmla="*/ 1264257 h 1264257"/>
              <a:gd name="connsiteX4" fmla="*/ 0 w 1709531"/>
              <a:gd name="connsiteY4" fmla="*/ 0 h 12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31" h="1264257">
                <a:moveTo>
                  <a:pt x="0" y="0"/>
                </a:moveTo>
                <a:lnTo>
                  <a:pt x="1685677" y="469127"/>
                </a:lnTo>
                <a:lnTo>
                  <a:pt x="1709531" y="882595"/>
                </a:lnTo>
                <a:lnTo>
                  <a:pt x="1137037" y="1264257"/>
                </a:lnTo>
                <a:cubicBezTo>
                  <a:pt x="758025" y="842838"/>
                  <a:pt x="13252" y="508884"/>
                  <a:pt x="0" y="0"/>
                </a:cubicBezTo>
                <a:close/>
              </a:path>
            </a:pathLst>
          </a:custGeom>
          <a:solidFill>
            <a:schemeClr val="accent2">
              <a:lumMod val="60000"/>
              <a:lumOff val="40000"/>
              <a:alpha val="42000"/>
            </a:schemeClr>
          </a:solidFill>
          <a:effectLst/>
        </p:spPr>
        <p:txBody>
          <a:bodyPr wrap="square" lIns="0" tIns="0" rIns="0" bIns="0" rtlCol="0" anchor="ctr">
            <a:noAutofit/>
          </a:bodyPr>
          <a:lstStyle/>
          <a:p>
            <a:pPr algn="ctr">
              <a:buNone/>
            </a:pPr>
            <a:endParaRPr lang="en-GB" sz="3867" b="1" dirty="0">
              <a:solidFill>
                <a:srgbClr val="00649D"/>
              </a:solidFill>
              <a:latin typeface="HelvNeue for IBM" pitchFamily="-84" charset="0"/>
              <a:ea typeface="MS PGothic" pitchFamily="34" charset="-128"/>
            </a:endParaRPr>
          </a:p>
        </p:txBody>
      </p:sp>
      <p:sp>
        <p:nvSpPr>
          <p:cNvPr id="5" name="Title 4"/>
          <p:cNvSpPr>
            <a:spLocks noGrp="1"/>
          </p:cNvSpPr>
          <p:nvPr>
            <p:ph type="title"/>
          </p:nvPr>
        </p:nvSpPr>
        <p:spPr/>
        <p:txBody>
          <a:bodyPr/>
          <a:lstStyle/>
          <a:p>
            <a:r>
              <a:rPr lang="en-GB" dirty="0"/>
              <a:t>Cloud Bursting with LSF</a:t>
            </a:r>
          </a:p>
        </p:txBody>
      </p:sp>
      <p:pic>
        <p:nvPicPr>
          <p:cNvPr id="8" name="Picture 8" descr="Image result for server rack ic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7856" y="2360287"/>
            <a:ext cx="717153" cy="12954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erver site:ibm.c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7294" y="4447631"/>
            <a:ext cx="1044455" cy="10444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900" y="988960"/>
            <a:ext cx="2139865" cy="91021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172" y="2033322"/>
            <a:ext cx="2135593" cy="1113409"/>
          </a:xfrm>
          <a:prstGeom prst="rect">
            <a:avLst/>
          </a:prstGeom>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59335" y="3280874"/>
            <a:ext cx="585429" cy="115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10341" y="3256083"/>
            <a:ext cx="1487713" cy="1193847"/>
            <a:chOff x="2690924" y="636179"/>
            <a:chExt cx="3753008" cy="2726143"/>
          </a:xfrm>
        </p:grpSpPr>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0924" y="636179"/>
              <a:ext cx="3753008" cy="2726143"/>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81055" y="2980938"/>
              <a:ext cx="433657" cy="338011"/>
            </a:xfrm>
            <a:prstGeom prst="rect">
              <a:avLst/>
            </a:prstGeom>
          </p:spPr>
        </p:pic>
      </p:gr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900" y="4559282"/>
            <a:ext cx="2139865" cy="1294828"/>
          </a:xfrm>
          <a:prstGeom prst="rect">
            <a:avLst/>
          </a:prstGeom>
          <a:ln>
            <a:noFill/>
          </a:ln>
          <a:effectLst>
            <a:outerShdw blurRad="292100" dist="139700" dir="2700000" algn="tl" rotWithShape="0">
              <a:srgbClr val="333333">
                <a:alpha val="65000"/>
              </a:srgbClr>
            </a:outerShdw>
          </a:effectLst>
        </p:spPr>
      </p:pic>
      <p:grpSp>
        <p:nvGrpSpPr>
          <p:cNvPr id="36" name="Group 35"/>
          <p:cNvGrpSpPr/>
          <p:nvPr/>
        </p:nvGrpSpPr>
        <p:grpSpPr>
          <a:xfrm>
            <a:off x="3438247" y="4100472"/>
            <a:ext cx="1981260" cy="1989929"/>
            <a:chOff x="2913761" y="2968592"/>
            <a:chExt cx="1485945" cy="1492447"/>
          </a:xfrm>
        </p:grpSpPr>
        <p:pic>
          <p:nvPicPr>
            <p:cNvPr id="17" name="Picture 8" descr="Image result for server rack icon"/>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913761" y="2968592"/>
              <a:ext cx="537865" cy="971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server rack icon"/>
            <p:cNvPicPr>
              <a:picLocks noChangeAspect="1" noChangeArrowheads="1"/>
            </p:cNvPicPr>
            <p:nvPr/>
          </p:nvPicPr>
          <p:blipFill>
            <a:blip r:embed="rId12"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224975" y="3134832"/>
              <a:ext cx="537865" cy="9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server rack icon"/>
            <p:cNvPicPr>
              <a:picLocks noChangeAspect="1" noChangeArrowheads="1"/>
            </p:cNvPicPr>
            <p:nvPr/>
          </p:nvPicPr>
          <p:blipFill>
            <a:blip r:embed="rId12"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541529" y="3312134"/>
              <a:ext cx="537865" cy="97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erver rack icon"/>
            <p:cNvPicPr>
              <a:picLocks noChangeAspect="1" noChangeArrowheads="1"/>
            </p:cNvPicPr>
            <p:nvPr/>
          </p:nvPicPr>
          <p:blipFill>
            <a:blip r:embed="rId12"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861841" y="3489436"/>
              <a:ext cx="537865" cy="97160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2" name="Straight Arrow Connector 51"/>
          <p:cNvCxnSpPr>
            <a:stCxn id="8" idx="2"/>
            <a:endCxn id="17" idx="0"/>
          </p:cNvCxnSpPr>
          <p:nvPr/>
        </p:nvCxnSpPr>
        <p:spPr>
          <a:xfrm>
            <a:off x="3786432" y="3655758"/>
            <a:ext cx="10392" cy="444713"/>
          </a:xfrm>
          <a:prstGeom prst="straightConnector1">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p:cNvCxnSpPr>
            <a:stCxn id="10" idx="3"/>
            <a:endCxn id="8" idx="1"/>
          </p:cNvCxnSpPr>
          <p:nvPr/>
        </p:nvCxnSpPr>
        <p:spPr>
          <a:xfrm>
            <a:off x="2444764" y="1444070"/>
            <a:ext cx="983091" cy="1563953"/>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p:cNvCxnSpPr>
            <a:stCxn id="11" idx="3"/>
            <a:endCxn id="8" idx="1"/>
          </p:cNvCxnSpPr>
          <p:nvPr/>
        </p:nvCxnSpPr>
        <p:spPr>
          <a:xfrm>
            <a:off x="2444764" y="2590027"/>
            <a:ext cx="983091" cy="417996"/>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p:cNvCxnSpPr>
            <a:stCxn id="12" idx="3"/>
            <a:endCxn id="8" idx="1"/>
          </p:cNvCxnSpPr>
          <p:nvPr/>
        </p:nvCxnSpPr>
        <p:spPr>
          <a:xfrm flipV="1">
            <a:off x="2444764" y="3008023"/>
            <a:ext cx="983091" cy="847883"/>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p:cNvCxnSpPr>
            <a:stCxn id="16" idx="3"/>
            <a:endCxn id="8" idx="1"/>
          </p:cNvCxnSpPr>
          <p:nvPr/>
        </p:nvCxnSpPr>
        <p:spPr>
          <a:xfrm flipV="1">
            <a:off x="2444764" y="3008024"/>
            <a:ext cx="983091" cy="2198673"/>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3511213" y="2999551"/>
            <a:ext cx="506129" cy="307777"/>
          </a:xfrm>
          <a:prstGeom prst="rect">
            <a:avLst/>
          </a:prstGeom>
          <a:solidFill>
            <a:schemeClr val="bg1">
              <a:lumMod val="85000"/>
            </a:schemeClr>
          </a:solidFill>
        </p:spPr>
        <p:txBody>
          <a:bodyPr wrap="square" lIns="0" tIns="0" rIns="0" bIns="0" rtlCol="0">
            <a:spAutoFit/>
          </a:bodyPr>
          <a:lstStyle/>
          <a:p>
            <a:pPr algn="ctr">
              <a:buNone/>
            </a:pPr>
            <a:r>
              <a:rPr lang="en-GB" sz="800" dirty="0"/>
              <a:t>LSF</a:t>
            </a:r>
          </a:p>
          <a:p>
            <a:pPr algn="ctr">
              <a:buNone/>
            </a:pPr>
            <a:r>
              <a:rPr lang="en-GB" sz="800" dirty="0"/>
              <a:t>Scheduler</a:t>
            </a:r>
          </a:p>
        </p:txBody>
      </p:sp>
      <p:sp>
        <p:nvSpPr>
          <p:cNvPr id="2" name="TextBox 1"/>
          <p:cNvSpPr txBox="1"/>
          <p:nvPr/>
        </p:nvSpPr>
        <p:spPr>
          <a:xfrm>
            <a:off x="341402" y="5853998"/>
            <a:ext cx="1938597" cy="379656"/>
          </a:xfrm>
          <a:prstGeom prst="rect">
            <a:avLst/>
          </a:prstGeom>
          <a:noFill/>
        </p:spPr>
        <p:txBody>
          <a:bodyPr wrap="square" rtlCol="0">
            <a:spAutoFit/>
          </a:bodyPr>
          <a:lstStyle/>
          <a:p>
            <a:pPr algn="ctr">
              <a:buNone/>
            </a:pPr>
            <a:r>
              <a:rPr lang="en-GB" sz="1867" dirty="0"/>
              <a:t>Job Submission</a:t>
            </a:r>
          </a:p>
        </p:txBody>
      </p:sp>
      <p:sp>
        <p:nvSpPr>
          <p:cNvPr id="50" name="TextBox 49"/>
          <p:cNvSpPr txBox="1"/>
          <p:nvPr/>
        </p:nvSpPr>
        <p:spPr>
          <a:xfrm>
            <a:off x="3992818" y="5023712"/>
            <a:ext cx="506129" cy="246221"/>
          </a:xfrm>
          <a:prstGeom prst="rect">
            <a:avLst/>
          </a:prstGeom>
          <a:solidFill>
            <a:schemeClr val="bg1">
              <a:lumMod val="85000"/>
            </a:schemeClr>
          </a:solidFill>
        </p:spPr>
        <p:txBody>
          <a:bodyPr wrap="square" lIns="0" tIns="0" rIns="0" bIns="0" rtlCol="0">
            <a:spAutoFit/>
          </a:bodyPr>
          <a:lstStyle/>
          <a:p>
            <a:pPr algn="ctr">
              <a:buNone/>
            </a:pPr>
            <a:r>
              <a:rPr lang="en-GB" sz="800" dirty="0"/>
              <a:t>Compute Nodes</a:t>
            </a:r>
          </a:p>
        </p:txBody>
      </p:sp>
      <p:pic>
        <p:nvPicPr>
          <p:cNvPr id="29" name="Picture 8" descr="Image result for server rack icon"/>
          <p:cNvPicPr>
            <a:picLocks noChangeAspect="1" noChangeArrowheads="1"/>
          </p:cNvPicPr>
          <p:nvPr/>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12341" y="1404338"/>
            <a:ext cx="717153" cy="129547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a:endCxn id="29" idx="1"/>
          </p:cNvCxnSpPr>
          <p:nvPr/>
        </p:nvCxnSpPr>
        <p:spPr>
          <a:xfrm flipV="1">
            <a:off x="4145009" y="2052074"/>
            <a:ext cx="2867332" cy="955949"/>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3060009" y="926685"/>
            <a:ext cx="3704195" cy="1097691"/>
          </a:xfrm>
          <a:prstGeom prst="roundRect">
            <a:avLst/>
          </a:prstGeom>
          <a:solidFill>
            <a:schemeClr val="bg1">
              <a:lumMod val="8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91440" tIns="91440" rIns="91440" bIns="91440" rtlCol="0" anchor="ctr">
            <a:noAutofit/>
          </a:bodyPr>
          <a:lstStyle/>
          <a:p>
            <a:pPr algn="ctr">
              <a:buNone/>
            </a:pPr>
            <a:r>
              <a:rPr lang="en-GB" sz="1867" dirty="0"/>
              <a:t>LSF </a:t>
            </a:r>
            <a:r>
              <a:rPr lang="en-GB" sz="1867" b="1" dirty="0"/>
              <a:t>MultiCluster </a:t>
            </a:r>
            <a:r>
              <a:rPr lang="en-GB" sz="1867" dirty="0"/>
              <a:t>forwards specific workloads to the cloud based on site defined policies.</a:t>
            </a:r>
          </a:p>
        </p:txBody>
      </p:sp>
      <p:sp>
        <p:nvSpPr>
          <p:cNvPr id="32" name="TextBox 31"/>
          <p:cNvSpPr txBox="1"/>
          <p:nvPr/>
        </p:nvSpPr>
        <p:spPr>
          <a:xfrm>
            <a:off x="7117852" y="2015523"/>
            <a:ext cx="506129" cy="307777"/>
          </a:xfrm>
          <a:prstGeom prst="rect">
            <a:avLst/>
          </a:prstGeom>
          <a:solidFill>
            <a:schemeClr val="bg1">
              <a:lumMod val="85000"/>
            </a:schemeClr>
          </a:solidFill>
        </p:spPr>
        <p:txBody>
          <a:bodyPr wrap="square" lIns="0" tIns="0" rIns="0" bIns="0" rtlCol="0">
            <a:spAutoFit/>
          </a:bodyPr>
          <a:lstStyle/>
          <a:p>
            <a:pPr algn="ctr">
              <a:buNone/>
            </a:pPr>
            <a:r>
              <a:rPr lang="en-GB" sz="800" dirty="0"/>
              <a:t>LSF</a:t>
            </a:r>
          </a:p>
          <a:p>
            <a:pPr algn="ctr">
              <a:buNone/>
            </a:pPr>
            <a:r>
              <a:rPr lang="en-GB" sz="800" dirty="0"/>
              <a:t>Scheduler</a:t>
            </a:r>
          </a:p>
        </p:txBody>
      </p:sp>
      <p:sp>
        <p:nvSpPr>
          <p:cNvPr id="38" name="Rectangle: Rounded Corners 37">
            <a:extLst>
              <a:ext uri="{FF2B5EF4-FFF2-40B4-BE49-F238E27FC236}">
                <a16:creationId xmlns:a16="http://schemas.microsoft.com/office/drawing/2014/main" id="{75EA278E-442D-4FBE-A89A-90101662108A}"/>
              </a:ext>
            </a:extLst>
          </p:cNvPr>
          <p:cNvSpPr/>
          <p:nvPr/>
        </p:nvSpPr>
        <p:spPr>
          <a:xfrm>
            <a:off x="7005658" y="3146731"/>
            <a:ext cx="3704195" cy="1097691"/>
          </a:xfrm>
          <a:prstGeom prst="roundRect">
            <a:avLst/>
          </a:prstGeom>
          <a:solidFill>
            <a:schemeClr val="bg1">
              <a:lumMod val="8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91440" tIns="91440" rIns="91440" bIns="91440" rtlCol="0" anchor="ctr">
            <a:noAutofit/>
          </a:bodyPr>
          <a:lstStyle/>
          <a:p>
            <a:pPr algn="ctr">
              <a:buNone/>
            </a:pPr>
            <a:r>
              <a:rPr lang="en-GB" sz="1867" dirty="0"/>
              <a:t>Single Connection between on-</a:t>
            </a:r>
            <a:r>
              <a:rPr lang="en-GB" sz="1867" dirty="0" err="1"/>
              <a:t>prem</a:t>
            </a:r>
            <a:r>
              <a:rPr lang="en-GB" sz="1867" dirty="0"/>
              <a:t> and Cloud</a:t>
            </a:r>
          </a:p>
        </p:txBody>
      </p:sp>
      <p:sp>
        <p:nvSpPr>
          <p:cNvPr id="39" name="Footer Placeholder 2">
            <a:extLst>
              <a:ext uri="{FF2B5EF4-FFF2-40B4-BE49-F238E27FC236}">
                <a16:creationId xmlns:a16="http://schemas.microsoft.com/office/drawing/2014/main" id="{CBEC6155-4280-4041-B4F8-8CFE598069DD}"/>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40" name="Slide Number Placeholder 3">
            <a:extLst>
              <a:ext uri="{FF2B5EF4-FFF2-40B4-BE49-F238E27FC236}">
                <a16:creationId xmlns:a16="http://schemas.microsoft.com/office/drawing/2014/main" id="{09C3EBE2-4F75-4CE9-9CED-F023427CF5C3}"/>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11</a:t>
            </a:fld>
            <a:endParaRPr lang="en-US" dirty="0"/>
          </a:p>
        </p:txBody>
      </p:sp>
    </p:spTree>
    <p:extLst>
      <p:ext uri="{BB962C8B-B14F-4D97-AF65-F5344CB8AC3E}">
        <p14:creationId xmlns:p14="http://schemas.microsoft.com/office/powerpoint/2010/main" val="3503973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B9AB40F2-5381-4275-AA9A-35CF2F7AE33E}"/>
              </a:ext>
            </a:extLst>
          </p:cNvPr>
          <p:cNvGrpSpPr/>
          <p:nvPr/>
        </p:nvGrpSpPr>
        <p:grpSpPr>
          <a:xfrm>
            <a:off x="0" y="745068"/>
            <a:ext cx="9987705" cy="5821988"/>
            <a:chOff x="-22578" y="745067"/>
            <a:chExt cx="10010283" cy="6107289"/>
          </a:xfrm>
        </p:grpSpPr>
        <p:sp>
          <p:nvSpPr>
            <p:cNvPr id="51" name="Freeform: Shape 50">
              <a:extLst>
                <a:ext uri="{FF2B5EF4-FFF2-40B4-BE49-F238E27FC236}">
                  <a16:creationId xmlns:a16="http://schemas.microsoft.com/office/drawing/2014/main" id="{E5621530-ED4F-4A4C-90BA-673CBDB28957}"/>
                </a:ext>
              </a:extLst>
            </p:cNvPr>
            <p:cNvSpPr/>
            <p:nvPr/>
          </p:nvSpPr>
          <p:spPr>
            <a:xfrm>
              <a:off x="-22578" y="745067"/>
              <a:ext cx="8556978" cy="6107289"/>
            </a:xfrm>
            <a:custGeom>
              <a:avLst/>
              <a:gdLst>
                <a:gd name="connsiteX0" fmla="*/ 0 w 8556978"/>
                <a:gd name="connsiteY0" fmla="*/ 6096000 h 6107289"/>
                <a:gd name="connsiteX1" fmla="*/ 8511822 w 8556978"/>
                <a:gd name="connsiteY1" fmla="*/ 6107289 h 6107289"/>
                <a:gd name="connsiteX2" fmla="*/ 8556978 w 8556978"/>
                <a:gd name="connsiteY2" fmla="*/ 4413955 h 6107289"/>
                <a:gd name="connsiteX3" fmla="*/ 2878667 w 8556978"/>
                <a:gd name="connsiteY3" fmla="*/ 0 h 6107289"/>
                <a:gd name="connsiteX4" fmla="*/ 22578 w 8556978"/>
                <a:gd name="connsiteY4" fmla="*/ 11289 h 6107289"/>
                <a:gd name="connsiteX5" fmla="*/ 22578 w 8556978"/>
                <a:gd name="connsiteY5" fmla="*/ 11289 h 6107289"/>
                <a:gd name="connsiteX0" fmla="*/ 0 w 8556978"/>
                <a:gd name="connsiteY0" fmla="*/ 6096000 h 6107289"/>
                <a:gd name="connsiteX1" fmla="*/ 8556978 w 8556978"/>
                <a:gd name="connsiteY1" fmla="*/ 6107289 h 6107289"/>
                <a:gd name="connsiteX2" fmla="*/ 8556978 w 8556978"/>
                <a:gd name="connsiteY2" fmla="*/ 4413955 h 6107289"/>
                <a:gd name="connsiteX3" fmla="*/ 2878667 w 8556978"/>
                <a:gd name="connsiteY3" fmla="*/ 0 h 6107289"/>
                <a:gd name="connsiteX4" fmla="*/ 22578 w 8556978"/>
                <a:gd name="connsiteY4" fmla="*/ 11289 h 6107289"/>
                <a:gd name="connsiteX5" fmla="*/ 22578 w 8556978"/>
                <a:gd name="connsiteY5" fmla="*/ 11289 h 610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978" h="6107289">
                  <a:moveTo>
                    <a:pt x="0" y="6096000"/>
                  </a:moveTo>
                  <a:lnTo>
                    <a:pt x="8556978" y="6107289"/>
                  </a:lnTo>
                  <a:lnTo>
                    <a:pt x="8556978" y="4413955"/>
                  </a:lnTo>
                  <a:lnTo>
                    <a:pt x="2878667" y="0"/>
                  </a:lnTo>
                  <a:lnTo>
                    <a:pt x="22578" y="11289"/>
                  </a:lnTo>
                  <a:lnTo>
                    <a:pt x="22578" y="11289"/>
                  </a:lnTo>
                </a:path>
              </a:pathLst>
            </a:custGeom>
            <a:solidFill>
              <a:schemeClr val="accent1">
                <a:alpha val="5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GB" dirty="0"/>
            </a:p>
          </p:txBody>
        </p:sp>
        <p:sp>
          <p:nvSpPr>
            <p:cNvPr id="53" name="TextBox 52">
              <a:extLst>
                <a:ext uri="{FF2B5EF4-FFF2-40B4-BE49-F238E27FC236}">
                  <a16:creationId xmlns:a16="http://schemas.microsoft.com/office/drawing/2014/main" id="{ABF6CF45-51E6-4D07-8885-DD870C0FB453}"/>
                </a:ext>
              </a:extLst>
            </p:cNvPr>
            <p:cNvSpPr txBox="1"/>
            <p:nvPr/>
          </p:nvSpPr>
          <p:spPr>
            <a:xfrm>
              <a:off x="7163418" y="6429117"/>
              <a:ext cx="2824287" cy="371288"/>
            </a:xfrm>
            <a:prstGeom prst="rect">
              <a:avLst/>
            </a:prstGeom>
            <a:noFill/>
          </p:spPr>
          <p:txBody>
            <a:bodyPr wrap="square" rtlCol="0">
              <a:spAutoFit/>
            </a:bodyPr>
            <a:lstStyle/>
            <a:p>
              <a:pPr>
                <a:buNone/>
              </a:pPr>
              <a:r>
                <a:rPr lang="en-GB" dirty="0"/>
                <a:t>On Premise    On Cloud</a:t>
              </a:r>
            </a:p>
          </p:txBody>
        </p:sp>
      </p:grpSp>
      <p:sp>
        <p:nvSpPr>
          <p:cNvPr id="6" name="Freeform: Shape 5"/>
          <p:cNvSpPr/>
          <p:nvPr/>
        </p:nvSpPr>
        <p:spPr>
          <a:xfrm>
            <a:off x="3827227" y="4145281"/>
            <a:ext cx="2279375" cy="1685676"/>
          </a:xfrm>
          <a:custGeom>
            <a:avLst/>
            <a:gdLst>
              <a:gd name="connsiteX0" fmla="*/ 0 w 1725433"/>
              <a:gd name="connsiteY0" fmla="*/ 0 h 1200647"/>
              <a:gd name="connsiteX1" fmla="*/ 1701579 w 1725433"/>
              <a:gd name="connsiteY1" fmla="*/ 405517 h 1200647"/>
              <a:gd name="connsiteX2" fmla="*/ 1725433 w 1725433"/>
              <a:gd name="connsiteY2" fmla="*/ 818985 h 1200647"/>
              <a:gd name="connsiteX3" fmla="*/ 1152939 w 1725433"/>
              <a:gd name="connsiteY3" fmla="*/ 1200647 h 1200647"/>
              <a:gd name="connsiteX4" fmla="*/ 0 w 1725433"/>
              <a:gd name="connsiteY4" fmla="*/ 0 h 1200647"/>
              <a:gd name="connsiteX0" fmla="*/ 0 w 1709531"/>
              <a:gd name="connsiteY0" fmla="*/ 0 h 1264257"/>
              <a:gd name="connsiteX1" fmla="*/ 1685677 w 1709531"/>
              <a:gd name="connsiteY1" fmla="*/ 469127 h 1264257"/>
              <a:gd name="connsiteX2" fmla="*/ 1709531 w 1709531"/>
              <a:gd name="connsiteY2" fmla="*/ 882595 h 1264257"/>
              <a:gd name="connsiteX3" fmla="*/ 1137037 w 1709531"/>
              <a:gd name="connsiteY3" fmla="*/ 1264257 h 1264257"/>
              <a:gd name="connsiteX4" fmla="*/ 0 w 1709531"/>
              <a:gd name="connsiteY4" fmla="*/ 0 h 1264257"/>
              <a:gd name="connsiteX0" fmla="*/ 0 w 1709531"/>
              <a:gd name="connsiteY0" fmla="*/ 0 h 1264257"/>
              <a:gd name="connsiteX1" fmla="*/ 1685677 w 1709531"/>
              <a:gd name="connsiteY1" fmla="*/ 469127 h 1264257"/>
              <a:gd name="connsiteX2" fmla="*/ 1709531 w 1709531"/>
              <a:gd name="connsiteY2" fmla="*/ 882595 h 1264257"/>
              <a:gd name="connsiteX3" fmla="*/ 1137037 w 1709531"/>
              <a:gd name="connsiteY3" fmla="*/ 1264257 h 1264257"/>
              <a:gd name="connsiteX4" fmla="*/ 0 w 1709531"/>
              <a:gd name="connsiteY4" fmla="*/ 0 h 12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31" h="1264257">
                <a:moveTo>
                  <a:pt x="0" y="0"/>
                </a:moveTo>
                <a:lnTo>
                  <a:pt x="1685677" y="469127"/>
                </a:lnTo>
                <a:lnTo>
                  <a:pt x="1709531" y="882595"/>
                </a:lnTo>
                <a:lnTo>
                  <a:pt x="1137037" y="1264257"/>
                </a:lnTo>
                <a:cubicBezTo>
                  <a:pt x="758025" y="842838"/>
                  <a:pt x="13252" y="508884"/>
                  <a:pt x="0" y="0"/>
                </a:cubicBezTo>
                <a:close/>
              </a:path>
            </a:pathLst>
          </a:custGeom>
          <a:solidFill>
            <a:schemeClr val="accent2">
              <a:lumMod val="60000"/>
              <a:lumOff val="40000"/>
              <a:alpha val="42000"/>
            </a:schemeClr>
          </a:solidFill>
          <a:effectLst/>
        </p:spPr>
        <p:txBody>
          <a:bodyPr wrap="square" lIns="0" tIns="0" rIns="0" bIns="0" rtlCol="0" anchor="ctr">
            <a:noAutofit/>
          </a:bodyPr>
          <a:lstStyle/>
          <a:p>
            <a:pPr algn="ctr">
              <a:buNone/>
            </a:pPr>
            <a:endParaRPr lang="en-GB" sz="3867" b="1" dirty="0">
              <a:solidFill>
                <a:srgbClr val="00649D"/>
              </a:solidFill>
              <a:latin typeface="HelvNeue for IBM" pitchFamily="-84" charset="0"/>
              <a:ea typeface="MS PGothic" pitchFamily="34" charset="-128"/>
            </a:endParaRPr>
          </a:p>
        </p:txBody>
      </p:sp>
      <p:sp>
        <p:nvSpPr>
          <p:cNvPr id="5" name="Title 4"/>
          <p:cNvSpPr>
            <a:spLocks noGrp="1"/>
          </p:cNvSpPr>
          <p:nvPr>
            <p:ph type="title"/>
          </p:nvPr>
        </p:nvSpPr>
        <p:spPr/>
        <p:txBody>
          <a:bodyPr/>
          <a:lstStyle/>
          <a:p>
            <a:r>
              <a:rPr lang="en-GB"/>
              <a:t>Cloud Bursting with LSF</a:t>
            </a:r>
            <a:endParaRPr lang="en-GB" dirty="0"/>
          </a:p>
        </p:txBody>
      </p:sp>
      <p:pic>
        <p:nvPicPr>
          <p:cNvPr id="8" name="Picture 8" descr="Image result for server rack ic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7856" y="2360287"/>
            <a:ext cx="717153" cy="12954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erver site:ibm.c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7294" y="4447631"/>
            <a:ext cx="1044455" cy="10444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900" y="988960"/>
            <a:ext cx="2139865" cy="91021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172" y="2033322"/>
            <a:ext cx="2135593" cy="1113409"/>
          </a:xfrm>
          <a:prstGeom prst="rect">
            <a:avLst/>
          </a:prstGeom>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59335" y="3280874"/>
            <a:ext cx="585429" cy="115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310341" y="3256083"/>
            <a:ext cx="1487713" cy="1193847"/>
            <a:chOff x="2690924" y="636179"/>
            <a:chExt cx="3753008" cy="2726143"/>
          </a:xfrm>
        </p:grpSpPr>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0924" y="636179"/>
              <a:ext cx="3753008" cy="2726143"/>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81055" y="2980938"/>
              <a:ext cx="433657" cy="338011"/>
            </a:xfrm>
            <a:prstGeom prst="rect">
              <a:avLst/>
            </a:prstGeom>
          </p:spPr>
        </p:pic>
      </p:gr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900" y="4559282"/>
            <a:ext cx="2139865" cy="1294828"/>
          </a:xfrm>
          <a:prstGeom prst="rect">
            <a:avLst/>
          </a:prstGeom>
          <a:ln>
            <a:noFill/>
          </a:ln>
          <a:effectLst>
            <a:outerShdw blurRad="292100" dist="139700" dir="2700000" algn="tl" rotWithShape="0">
              <a:srgbClr val="333333">
                <a:alpha val="65000"/>
              </a:srgbClr>
            </a:outerShdw>
          </a:effectLst>
        </p:spPr>
      </p:pic>
      <p:grpSp>
        <p:nvGrpSpPr>
          <p:cNvPr id="36" name="Group 35"/>
          <p:cNvGrpSpPr/>
          <p:nvPr/>
        </p:nvGrpSpPr>
        <p:grpSpPr>
          <a:xfrm>
            <a:off x="3438247" y="4100472"/>
            <a:ext cx="1981260" cy="1989929"/>
            <a:chOff x="2913761" y="2968592"/>
            <a:chExt cx="1485945" cy="1492447"/>
          </a:xfrm>
        </p:grpSpPr>
        <p:pic>
          <p:nvPicPr>
            <p:cNvPr id="17" name="Picture 8" descr="Image result for server rack icon"/>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913761" y="2968592"/>
              <a:ext cx="537865" cy="971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server rack icon"/>
            <p:cNvPicPr>
              <a:picLocks noChangeAspect="1" noChangeArrowheads="1"/>
            </p:cNvPicPr>
            <p:nvPr/>
          </p:nvPicPr>
          <p:blipFill>
            <a:blip r:embed="rId12"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224975" y="3134832"/>
              <a:ext cx="537865" cy="97160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server rack icon"/>
            <p:cNvPicPr>
              <a:picLocks noChangeAspect="1" noChangeArrowheads="1"/>
            </p:cNvPicPr>
            <p:nvPr/>
          </p:nvPicPr>
          <p:blipFill>
            <a:blip r:embed="rId12"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541529" y="3312134"/>
              <a:ext cx="537865" cy="9716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server rack icon"/>
            <p:cNvPicPr>
              <a:picLocks noChangeAspect="1" noChangeArrowheads="1"/>
            </p:cNvPicPr>
            <p:nvPr/>
          </p:nvPicPr>
          <p:blipFill>
            <a:blip r:embed="rId12" cstate="screen">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3861841" y="3489436"/>
              <a:ext cx="537865" cy="97160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2" name="Straight Arrow Connector 51"/>
          <p:cNvCxnSpPr>
            <a:stCxn id="8" idx="2"/>
            <a:endCxn id="17" idx="0"/>
          </p:cNvCxnSpPr>
          <p:nvPr/>
        </p:nvCxnSpPr>
        <p:spPr>
          <a:xfrm>
            <a:off x="3786432" y="3655758"/>
            <a:ext cx="10392" cy="444713"/>
          </a:xfrm>
          <a:prstGeom prst="straightConnector1">
            <a:avLst/>
          </a:prstGeom>
          <a:ln w="317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p:cNvCxnSpPr>
            <a:stCxn id="10" idx="3"/>
            <a:endCxn id="8" idx="1"/>
          </p:cNvCxnSpPr>
          <p:nvPr/>
        </p:nvCxnSpPr>
        <p:spPr>
          <a:xfrm>
            <a:off x="2444764" y="1444070"/>
            <a:ext cx="983091" cy="1563953"/>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p:cNvCxnSpPr>
            <a:stCxn id="11" idx="3"/>
            <a:endCxn id="8" idx="1"/>
          </p:cNvCxnSpPr>
          <p:nvPr/>
        </p:nvCxnSpPr>
        <p:spPr>
          <a:xfrm>
            <a:off x="2444764" y="2590027"/>
            <a:ext cx="983091" cy="417996"/>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p:cNvCxnSpPr>
            <a:stCxn id="12" idx="3"/>
            <a:endCxn id="8" idx="1"/>
          </p:cNvCxnSpPr>
          <p:nvPr/>
        </p:nvCxnSpPr>
        <p:spPr>
          <a:xfrm flipV="1">
            <a:off x="2444764" y="3008023"/>
            <a:ext cx="983091" cy="847883"/>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p:cNvCxnSpPr>
            <a:stCxn id="16" idx="3"/>
            <a:endCxn id="8" idx="1"/>
          </p:cNvCxnSpPr>
          <p:nvPr/>
        </p:nvCxnSpPr>
        <p:spPr>
          <a:xfrm flipV="1">
            <a:off x="2444764" y="3008024"/>
            <a:ext cx="983091" cy="2198673"/>
          </a:xfrm>
          <a:prstGeom prst="bentConnector3">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3511213" y="2999551"/>
            <a:ext cx="506129" cy="307777"/>
          </a:xfrm>
          <a:prstGeom prst="rect">
            <a:avLst/>
          </a:prstGeom>
          <a:solidFill>
            <a:schemeClr val="bg1">
              <a:lumMod val="85000"/>
            </a:schemeClr>
          </a:solidFill>
        </p:spPr>
        <p:txBody>
          <a:bodyPr wrap="square" lIns="0" tIns="0" rIns="0" bIns="0" rtlCol="0">
            <a:spAutoFit/>
          </a:bodyPr>
          <a:lstStyle/>
          <a:p>
            <a:pPr algn="ctr">
              <a:buNone/>
            </a:pPr>
            <a:r>
              <a:rPr lang="en-GB" sz="800" dirty="0"/>
              <a:t>LSF</a:t>
            </a:r>
          </a:p>
          <a:p>
            <a:pPr algn="ctr">
              <a:buNone/>
            </a:pPr>
            <a:r>
              <a:rPr lang="en-GB" sz="800" dirty="0"/>
              <a:t>Scheduler</a:t>
            </a:r>
          </a:p>
        </p:txBody>
      </p:sp>
      <p:sp>
        <p:nvSpPr>
          <p:cNvPr id="2" name="TextBox 1"/>
          <p:cNvSpPr txBox="1"/>
          <p:nvPr/>
        </p:nvSpPr>
        <p:spPr>
          <a:xfrm>
            <a:off x="341402" y="5853998"/>
            <a:ext cx="1938597" cy="379656"/>
          </a:xfrm>
          <a:prstGeom prst="rect">
            <a:avLst/>
          </a:prstGeom>
          <a:noFill/>
        </p:spPr>
        <p:txBody>
          <a:bodyPr wrap="square" rtlCol="0">
            <a:spAutoFit/>
          </a:bodyPr>
          <a:lstStyle/>
          <a:p>
            <a:pPr algn="ctr">
              <a:buNone/>
            </a:pPr>
            <a:r>
              <a:rPr lang="en-GB" sz="1867" dirty="0"/>
              <a:t>Job Submission</a:t>
            </a:r>
          </a:p>
        </p:txBody>
      </p:sp>
      <p:sp>
        <p:nvSpPr>
          <p:cNvPr id="50" name="TextBox 49"/>
          <p:cNvSpPr txBox="1"/>
          <p:nvPr/>
        </p:nvSpPr>
        <p:spPr>
          <a:xfrm>
            <a:off x="3992818" y="5023712"/>
            <a:ext cx="506129" cy="246221"/>
          </a:xfrm>
          <a:prstGeom prst="rect">
            <a:avLst/>
          </a:prstGeom>
          <a:solidFill>
            <a:schemeClr val="bg1">
              <a:lumMod val="85000"/>
            </a:schemeClr>
          </a:solidFill>
        </p:spPr>
        <p:txBody>
          <a:bodyPr wrap="square" lIns="0" tIns="0" rIns="0" bIns="0" rtlCol="0">
            <a:spAutoFit/>
          </a:bodyPr>
          <a:lstStyle/>
          <a:p>
            <a:pPr algn="ctr">
              <a:buNone/>
            </a:pPr>
            <a:r>
              <a:rPr lang="en-GB" sz="800" dirty="0"/>
              <a:t>Compute Nodes</a:t>
            </a:r>
          </a:p>
        </p:txBody>
      </p:sp>
      <p:pic>
        <p:nvPicPr>
          <p:cNvPr id="29" name="Picture 8" descr="Image result for server rack icon"/>
          <p:cNvPicPr>
            <a:picLocks noChangeAspect="1" noChangeArrowheads="1"/>
          </p:cNvPicPr>
          <p:nvPr/>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12341" y="1404338"/>
            <a:ext cx="717153" cy="129547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a:endCxn id="29" idx="1"/>
          </p:cNvCxnSpPr>
          <p:nvPr/>
        </p:nvCxnSpPr>
        <p:spPr>
          <a:xfrm flipV="1">
            <a:off x="4145009" y="2052074"/>
            <a:ext cx="2867332" cy="955949"/>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17852" y="2015523"/>
            <a:ext cx="506129" cy="307777"/>
          </a:xfrm>
          <a:prstGeom prst="rect">
            <a:avLst/>
          </a:prstGeom>
          <a:solidFill>
            <a:schemeClr val="bg1">
              <a:lumMod val="85000"/>
            </a:schemeClr>
          </a:solidFill>
        </p:spPr>
        <p:txBody>
          <a:bodyPr wrap="square" lIns="0" tIns="0" rIns="0" bIns="0" rtlCol="0">
            <a:spAutoFit/>
          </a:bodyPr>
          <a:lstStyle/>
          <a:p>
            <a:pPr algn="ctr">
              <a:buNone/>
            </a:pPr>
            <a:r>
              <a:rPr lang="en-GB" sz="800" dirty="0"/>
              <a:t>LSF</a:t>
            </a:r>
          </a:p>
          <a:p>
            <a:pPr algn="ctr">
              <a:buNone/>
            </a:pPr>
            <a:r>
              <a:rPr lang="en-GB" sz="800" dirty="0"/>
              <a:t>Scheduler</a:t>
            </a:r>
          </a:p>
        </p:txBody>
      </p:sp>
      <p:pic>
        <p:nvPicPr>
          <p:cNvPr id="35" name="Picture 8" descr="Image result for server rack icon"/>
          <p:cNvPicPr>
            <a:picLocks noChangeAspect="1" noChangeArrowheads="1"/>
          </p:cNvPicPr>
          <p:nvPr/>
        </p:nvPicPr>
        <p:blipFill>
          <a:blip r:embed="rId10" cstate="screen">
            <a:duotone>
              <a:prstClr val="black"/>
              <a:srgbClr val="660033">
                <a:tint val="45000"/>
                <a:satMod val="400000"/>
              </a:srgbClr>
            </a:duoton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8616693" y="900107"/>
            <a:ext cx="717153" cy="129547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Image result for server rack icon"/>
          <p:cNvPicPr>
            <a:picLocks noChangeAspect="1" noChangeArrowheads="1"/>
          </p:cNvPicPr>
          <p:nvPr/>
        </p:nvPicPr>
        <p:blipFill>
          <a:blip r:embed="rId12" cstate="screen">
            <a:duotone>
              <a:prstClr val="black"/>
              <a:srgbClr val="660033">
                <a:tint val="45000"/>
                <a:satMod val="400000"/>
              </a:srgbClr>
            </a:duoton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9031645" y="1121761"/>
            <a:ext cx="717153" cy="129547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Image result for server rack icon"/>
          <p:cNvPicPr>
            <a:picLocks noChangeAspect="1" noChangeArrowheads="1"/>
          </p:cNvPicPr>
          <p:nvPr/>
        </p:nvPicPr>
        <p:blipFill>
          <a:blip r:embed="rId12" cstate="screen">
            <a:duotone>
              <a:prstClr val="black"/>
              <a:srgbClr val="660033">
                <a:tint val="45000"/>
                <a:satMod val="400000"/>
              </a:srgbClr>
            </a:duoton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9453717" y="1358163"/>
            <a:ext cx="717153" cy="129547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Image result for server rack icon"/>
          <p:cNvPicPr>
            <a:picLocks noChangeAspect="1" noChangeArrowheads="1"/>
          </p:cNvPicPr>
          <p:nvPr/>
        </p:nvPicPr>
        <p:blipFill>
          <a:blip r:embed="rId12" cstate="screen">
            <a:duotone>
              <a:prstClr val="black"/>
              <a:srgbClr val="660033">
                <a:tint val="45000"/>
                <a:satMod val="400000"/>
              </a:srgbClr>
            </a:duoton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9880800" y="1594566"/>
            <a:ext cx="717153" cy="1295471"/>
          </a:xfrm>
          <a:prstGeom prst="rect">
            <a:avLst/>
          </a:prstGeom>
          <a:noFill/>
          <a:extLst>
            <a:ext uri="{909E8E84-426E-40DD-AFC4-6F175D3DCCD1}">
              <a14:hiddenFill xmlns:a14="http://schemas.microsoft.com/office/drawing/2010/main">
                <a:solidFill>
                  <a:srgbClr val="FFFFFF"/>
                </a:solidFill>
              </a14:hiddenFill>
            </a:ext>
          </a:extLst>
        </p:spPr>
      </p:pic>
      <p:sp>
        <p:nvSpPr>
          <p:cNvPr id="40" name="Arrow: Left-Right 39"/>
          <p:cNvSpPr/>
          <p:nvPr/>
        </p:nvSpPr>
        <p:spPr>
          <a:xfrm>
            <a:off x="8130645" y="1723905"/>
            <a:ext cx="2493457" cy="538716"/>
          </a:xfrm>
          <a:prstGeom prst="leftRightArrow">
            <a:avLst/>
          </a:prstGeom>
          <a:solidFill>
            <a:srgbClr val="FFC000"/>
          </a:solidFill>
          <a:effectLst/>
          <a:scene3d>
            <a:camera prst="isometricOffAxis1Left"/>
            <a:lightRig rig="threePt" dir="t"/>
          </a:scene3d>
          <a:sp3d>
            <a:bevelT/>
          </a:sp3d>
        </p:spPr>
        <p:txBody>
          <a:bodyPr wrap="square" lIns="0" tIns="0" rIns="0" bIns="0" rtlCol="0" anchor="ctr">
            <a:noAutofit/>
          </a:bodyPr>
          <a:lstStyle/>
          <a:p>
            <a:pPr algn="ctr">
              <a:buNone/>
            </a:pPr>
            <a:endParaRPr lang="en-GB" sz="3867" b="1" dirty="0">
              <a:solidFill>
                <a:srgbClr val="00649D"/>
              </a:solidFill>
              <a:latin typeface="HelvNeue for IBM" pitchFamily="-84" charset="0"/>
              <a:ea typeface="MS PGothic" pitchFamily="34" charset="-128"/>
            </a:endParaRPr>
          </a:p>
        </p:txBody>
      </p:sp>
      <p:cxnSp>
        <p:nvCxnSpPr>
          <p:cNvPr id="41" name="Straight Arrow Connector 40"/>
          <p:cNvCxnSpPr>
            <a:cxnSpLocks/>
            <a:stCxn id="29" idx="3"/>
          </p:cNvCxnSpPr>
          <p:nvPr/>
        </p:nvCxnSpPr>
        <p:spPr>
          <a:xfrm flipV="1">
            <a:off x="7729494" y="1616860"/>
            <a:ext cx="781367" cy="435214"/>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p:cNvSpPr/>
          <p:nvPr/>
        </p:nvSpPr>
        <p:spPr>
          <a:xfrm>
            <a:off x="7379448" y="123325"/>
            <a:ext cx="3847487" cy="1257132"/>
          </a:xfrm>
          <a:prstGeom prst="roundRect">
            <a:avLst/>
          </a:prstGeom>
          <a:solidFill>
            <a:schemeClr val="bg1">
              <a:lumMod val="8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91440" tIns="91440" rIns="91440" bIns="91440" rtlCol="0" anchor="ctr">
            <a:noAutofit/>
          </a:bodyPr>
          <a:lstStyle/>
          <a:p>
            <a:pPr algn="ctr">
              <a:buNone/>
            </a:pPr>
            <a:r>
              <a:rPr lang="en-GB" sz="1870" dirty="0">
                <a:latin typeface="HelvNeue for IBM" pitchFamily="-84" charset="0"/>
              </a:rPr>
              <a:t>LSF’s </a:t>
            </a:r>
            <a:r>
              <a:rPr lang="en-GB" sz="1870" b="1" dirty="0">
                <a:latin typeface="HelvNeue for IBM" pitchFamily="-84" charset="0"/>
              </a:rPr>
              <a:t>Resource Connector </a:t>
            </a:r>
            <a:r>
              <a:rPr lang="en-GB" sz="1870" dirty="0">
                <a:latin typeface="HelvNeue for IBM" pitchFamily="-84" charset="0"/>
              </a:rPr>
              <a:t>dynamically resizes the pool of hosts in the cloud based upon workload demands and policies.</a:t>
            </a:r>
          </a:p>
        </p:txBody>
      </p:sp>
      <p:cxnSp>
        <p:nvCxnSpPr>
          <p:cNvPr id="46" name="Straight Arrow Connector 45">
            <a:extLst>
              <a:ext uri="{FF2B5EF4-FFF2-40B4-BE49-F238E27FC236}">
                <a16:creationId xmlns:a16="http://schemas.microsoft.com/office/drawing/2014/main" id="{9507F707-3C8E-4959-A122-966226D5965B}"/>
              </a:ext>
            </a:extLst>
          </p:cNvPr>
          <p:cNvCxnSpPr>
            <a:cxnSpLocks/>
            <a:stCxn id="29" idx="3"/>
          </p:cNvCxnSpPr>
          <p:nvPr/>
        </p:nvCxnSpPr>
        <p:spPr>
          <a:xfrm flipV="1">
            <a:off x="7729494" y="2015523"/>
            <a:ext cx="1078840" cy="36551"/>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17115D-FE4D-4749-A5AB-E9DFEE34A465}"/>
              </a:ext>
            </a:extLst>
          </p:cNvPr>
          <p:cNvCxnSpPr>
            <a:cxnSpLocks/>
            <a:stCxn id="29" idx="3"/>
          </p:cNvCxnSpPr>
          <p:nvPr/>
        </p:nvCxnSpPr>
        <p:spPr>
          <a:xfrm>
            <a:off x="7729494" y="2052074"/>
            <a:ext cx="1819620" cy="308213"/>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2B531DA-5803-470A-AC3C-82B9839099F9}"/>
              </a:ext>
            </a:extLst>
          </p:cNvPr>
          <p:cNvCxnSpPr>
            <a:cxnSpLocks/>
            <a:stCxn id="29" idx="3"/>
            <a:endCxn id="39" idx="2"/>
          </p:cNvCxnSpPr>
          <p:nvPr/>
        </p:nvCxnSpPr>
        <p:spPr>
          <a:xfrm>
            <a:off x="7729494" y="2052074"/>
            <a:ext cx="2509883" cy="837963"/>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E7D80C3F-7C50-4627-8EC5-2D5086CD4814}"/>
              </a:ext>
            </a:extLst>
          </p:cNvPr>
          <p:cNvSpPr/>
          <p:nvPr/>
        </p:nvSpPr>
        <p:spPr>
          <a:xfrm>
            <a:off x="3060009" y="926685"/>
            <a:ext cx="3704195" cy="1097691"/>
          </a:xfrm>
          <a:prstGeom prst="roundRect">
            <a:avLst/>
          </a:prstGeom>
          <a:solidFill>
            <a:schemeClr val="bg1">
              <a:lumMod val="8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wrap="square" lIns="91440" tIns="91440" rIns="91440" bIns="91440" rtlCol="0" anchor="ctr">
            <a:noAutofit/>
          </a:bodyPr>
          <a:lstStyle/>
          <a:p>
            <a:pPr algn="ctr">
              <a:buNone/>
            </a:pPr>
            <a:r>
              <a:rPr lang="en-GB" sz="1867" dirty="0"/>
              <a:t>LSF </a:t>
            </a:r>
            <a:r>
              <a:rPr lang="en-GB" sz="1867" b="1" dirty="0"/>
              <a:t>MultiCluster </a:t>
            </a:r>
            <a:r>
              <a:rPr lang="en-GB" sz="1867" dirty="0"/>
              <a:t>forwards specific workloads to the cloud based on site defined policies.</a:t>
            </a:r>
          </a:p>
        </p:txBody>
      </p:sp>
      <p:sp>
        <p:nvSpPr>
          <p:cNvPr id="55" name="Footer Placeholder 2">
            <a:extLst>
              <a:ext uri="{FF2B5EF4-FFF2-40B4-BE49-F238E27FC236}">
                <a16:creationId xmlns:a16="http://schemas.microsoft.com/office/drawing/2014/main" id="{5914F145-5758-487E-92F1-A9CC25D468AD}"/>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56" name="Slide Number Placeholder 3">
            <a:extLst>
              <a:ext uri="{FF2B5EF4-FFF2-40B4-BE49-F238E27FC236}">
                <a16:creationId xmlns:a16="http://schemas.microsoft.com/office/drawing/2014/main" id="{F6A94876-768C-438D-B9A2-9DD1D1867527}"/>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12</a:t>
            </a:fld>
            <a:endParaRPr lang="en-US" dirty="0"/>
          </a:p>
        </p:txBody>
      </p:sp>
    </p:spTree>
    <p:extLst>
      <p:ext uri="{BB962C8B-B14F-4D97-AF65-F5344CB8AC3E}">
        <p14:creationId xmlns:p14="http://schemas.microsoft.com/office/powerpoint/2010/main" val="27371228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Today’s Challenges with Containers in a Production Environment</a:t>
            </a:r>
          </a:p>
        </p:txBody>
      </p:sp>
      <p:sp>
        <p:nvSpPr>
          <p:cNvPr id="5" name="Content Placeholder 4"/>
          <p:cNvSpPr>
            <a:spLocks noGrp="1"/>
          </p:cNvSpPr>
          <p:nvPr>
            <p:ph type="body" sz="quarter" idx="12"/>
          </p:nvPr>
        </p:nvSpPr>
        <p:spPr/>
        <p:txBody>
          <a:bodyPr/>
          <a:lstStyle/>
          <a:p>
            <a:r>
              <a:rPr lang="en-US" dirty="0">
                <a:solidFill>
                  <a:schemeClr val="tx1"/>
                </a:solidFill>
              </a:rPr>
              <a:t>Security of the run time environment:</a:t>
            </a:r>
          </a:p>
          <a:p>
            <a:pPr marL="380990" indent="-380990">
              <a:buFont typeface="Arial" panose="020B0604020202020204" pitchFamily="34" charset="0"/>
              <a:buChar char="•"/>
            </a:pPr>
            <a:r>
              <a:rPr lang="en-US" dirty="0">
                <a:solidFill>
                  <a:schemeClr val="tx1"/>
                </a:solidFill>
              </a:rPr>
              <a:t>Docker users have to be placed in the “</a:t>
            </a:r>
            <a:r>
              <a:rPr lang="en-US" dirty="0" err="1">
                <a:solidFill>
                  <a:schemeClr val="tx1"/>
                </a:solidFill>
              </a:rPr>
              <a:t>docker</a:t>
            </a:r>
            <a:r>
              <a:rPr lang="en-US" dirty="0">
                <a:solidFill>
                  <a:schemeClr val="tx1"/>
                </a:solidFill>
              </a:rPr>
              <a:t> user” group</a:t>
            </a:r>
          </a:p>
          <a:p>
            <a:pPr marL="380990" indent="-380990">
              <a:buFont typeface="Arial" panose="020B0604020202020204" pitchFamily="34" charset="0"/>
              <a:buChar char="•"/>
            </a:pPr>
            <a:r>
              <a:rPr lang="en-US" dirty="0">
                <a:solidFill>
                  <a:schemeClr val="tx1"/>
                </a:solidFill>
              </a:rPr>
              <a:t>Docker group members have “</a:t>
            </a:r>
            <a:r>
              <a:rPr lang="en-US" dirty="0" err="1">
                <a:solidFill>
                  <a:schemeClr val="tx1"/>
                </a:solidFill>
              </a:rPr>
              <a:t>sudo</a:t>
            </a:r>
            <a:r>
              <a:rPr lang="en-US" dirty="0">
                <a:solidFill>
                  <a:schemeClr val="tx1"/>
                </a:solidFill>
              </a:rPr>
              <a:t>” privileges – run jobs as root</a:t>
            </a:r>
          </a:p>
          <a:p>
            <a:pPr marL="380990" indent="-380990">
              <a:buFont typeface="Arial" panose="020B0604020202020204" pitchFamily="34" charset="0"/>
              <a:buChar char="•"/>
            </a:pPr>
            <a:r>
              <a:rPr lang="en-US" dirty="0">
                <a:solidFill>
                  <a:schemeClr val="tx1"/>
                </a:solidFill>
              </a:rPr>
              <a:t>Not really an issue when </a:t>
            </a:r>
            <a:r>
              <a:rPr lang="en-US" dirty="0" err="1">
                <a:solidFill>
                  <a:schemeClr val="tx1"/>
                </a:solidFill>
              </a:rPr>
              <a:t>docker</a:t>
            </a:r>
            <a:r>
              <a:rPr lang="en-US" dirty="0">
                <a:solidFill>
                  <a:schemeClr val="tx1"/>
                </a:solidFill>
              </a:rPr>
              <a:t> is being used to run services started by root - but a potentially serious issue when end users are allowed to run arbitrary jobs.</a:t>
            </a:r>
          </a:p>
          <a:p>
            <a:endParaRPr lang="en-US" dirty="0">
              <a:solidFill>
                <a:schemeClr val="tx1"/>
              </a:solidFill>
            </a:endParaRPr>
          </a:p>
          <a:p>
            <a:r>
              <a:rPr lang="en-US" dirty="0">
                <a:solidFill>
                  <a:schemeClr val="tx1"/>
                </a:solidFill>
              </a:rPr>
              <a:t>Many Businesses have concerns over allowing users to “install” and run an arbitrary application</a:t>
            </a:r>
          </a:p>
          <a:p>
            <a:pPr marL="380990" indent="-380990">
              <a:buFont typeface="Arial" panose="020B0604020202020204" pitchFamily="34" charset="0"/>
              <a:buChar char="•"/>
            </a:pPr>
            <a:r>
              <a:rPr lang="en-US" dirty="0">
                <a:solidFill>
                  <a:schemeClr val="tx1"/>
                </a:solidFill>
              </a:rPr>
              <a:t>Auditability, accountability, security of data.</a:t>
            </a:r>
          </a:p>
          <a:p>
            <a:endParaRPr lang="en-GB" dirty="0">
              <a:solidFill>
                <a:schemeClr val="tx1"/>
              </a:solidFill>
            </a:endParaRPr>
          </a:p>
          <a:p>
            <a:r>
              <a:rPr lang="en-US" dirty="0">
                <a:solidFill>
                  <a:schemeClr val="tx1"/>
                </a:solidFill>
              </a:rPr>
              <a:t>Multiple different container technologies – Docker, Shifter, Singularity, </a:t>
            </a:r>
            <a:r>
              <a:rPr lang="en-US" dirty="0" err="1">
                <a:solidFill>
                  <a:schemeClr val="tx1"/>
                </a:solidFill>
              </a:rPr>
              <a:t>rkt</a:t>
            </a:r>
            <a:r>
              <a:rPr lang="en-US" dirty="0">
                <a:solidFill>
                  <a:schemeClr val="tx1"/>
                </a:solidFill>
              </a:rPr>
              <a:t>, </a:t>
            </a:r>
            <a:r>
              <a:rPr lang="en-US" dirty="0" err="1">
                <a:solidFill>
                  <a:schemeClr val="tx1"/>
                </a:solidFill>
              </a:rPr>
              <a:t>runc</a:t>
            </a:r>
            <a:r>
              <a:rPr lang="en-US" dirty="0">
                <a:solidFill>
                  <a:schemeClr val="tx1"/>
                </a:solidFill>
              </a:rPr>
              <a:t> </a:t>
            </a:r>
            <a:r>
              <a:rPr lang="en-US" dirty="0" err="1">
                <a:solidFill>
                  <a:schemeClr val="tx1"/>
                </a:solidFill>
              </a:rPr>
              <a:t>etc</a:t>
            </a:r>
            <a:endParaRPr lang="en-US" dirty="0">
              <a:solidFill>
                <a:schemeClr val="tx1"/>
              </a:solidFill>
            </a:endParaRPr>
          </a:p>
          <a:p>
            <a:pPr marL="380990" indent="-380990">
              <a:buFont typeface="Arial" panose="020B0604020202020204" pitchFamily="34" charset="0"/>
              <a:buChar char="•"/>
            </a:pPr>
            <a:r>
              <a:rPr lang="en-US" dirty="0">
                <a:solidFill>
                  <a:schemeClr val="tx1"/>
                </a:solidFill>
              </a:rPr>
              <a:t>Containers may be portable, but the runtimes have different usage</a:t>
            </a: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10" name="Footer Placeholder 2">
            <a:extLst>
              <a:ext uri="{FF2B5EF4-FFF2-40B4-BE49-F238E27FC236}">
                <a16:creationId xmlns:a16="http://schemas.microsoft.com/office/drawing/2014/main" id="{D162AF3D-9569-41D1-857A-96D670B3CB14}"/>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11" name="Slide Number Placeholder 3">
            <a:extLst>
              <a:ext uri="{FF2B5EF4-FFF2-40B4-BE49-F238E27FC236}">
                <a16:creationId xmlns:a16="http://schemas.microsoft.com/office/drawing/2014/main" id="{B4D822B1-367B-4DAA-84CC-76961A33C36D}"/>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13</a:t>
            </a:fld>
            <a:endParaRPr lang="en-US" dirty="0"/>
          </a:p>
        </p:txBody>
      </p:sp>
    </p:spTree>
    <p:extLst>
      <p:ext uri="{BB962C8B-B14F-4D97-AF65-F5344CB8AC3E}">
        <p14:creationId xmlns:p14="http://schemas.microsoft.com/office/powerpoint/2010/main" val="702832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Enhanced Container Support</a:t>
            </a:r>
            <a:endParaRPr lang="en-GB" dirty="0"/>
          </a:p>
        </p:txBody>
      </p:sp>
      <p:sp>
        <p:nvSpPr>
          <p:cNvPr id="9" name="Content Placeholder 8"/>
          <p:cNvSpPr>
            <a:spLocks noGrp="1"/>
          </p:cNvSpPr>
          <p:nvPr>
            <p:ph idx="4294967295"/>
          </p:nvPr>
        </p:nvSpPr>
        <p:spPr>
          <a:xfrm>
            <a:off x="359228" y="1003300"/>
            <a:ext cx="10175422" cy="3175000"/>
          </a:xfrm>
        </p:spPr>
        <p:txBody>
          <a:bodyPr>
            <a:normAutofit fontScale="92500"/>
          </a:bodyPr>
          <a:lstStyle/>
          <a:p>
            <a:r>
              <a:rPr lang="en-GB" dirty="0"/>
              <a:t>LSF 10.1+ includes an enhanced container support that addresses these issues:</a:t>
            </a:r>
          </a:p>
          <a:p>
            <a:pPr marL="380990" indent="-380990">
              <a:buFont typeface="Arial" panose="020B0604020202020204" pitchFamily="34" charset="0"/>
              <a:buChar char="•"/>
            </a:pPr>
            <a:r>
              <a:rPr lang="en-GB" dirty="0"/>
              <a:t>LSF will directly start the container removing the need for the user to be in the Docker user group.  This means the user never gains elevated privileges.</a:t>
            </a:r>
          </a:p>
          <a:p>
            <a:pPr marL="380990" indent="-380990">
              <a:buFont typeface="Arial" panose="020B0604020202020204" pitchFamily="34" charset="0"/>
              <a:buChar char="•"/>
            </a:pPr>
            <a:r>
              <a:rPr lang="en-GB" dirty="0"/>
              <a:t>Administrators have control (via </a:t>
            </a:r>
            <a:r>
              <a:rPr lang="en-GB" dirty="0" err="1"/>
              <a:t>lsb.applications</a:t>
            </a:r>
            <a:r>
              <a:rPr lang="en-GB" dirty="0"/>
              <a:t>) of which containers are allowed to be used in the cluster.</a:t>
            </a:r>
          </a:p>
          <a:p>
            <a:pPr marL="380990" indent="-380990">
              <a:buFont typeface="Arial" panose="020B0604020202020204" pitchFamily="34" charset="0"/>
              <a:buChar char="•"/>
            </a:pPr>
            <a:r>
              <a:rPr lang="en-GB" dirty="0"/>
              <a:t>Tracks all resource usage and enforces limits and policies</a:t>
            </a:r>
          </a:p>
          <a:p>
            <a:pPr marL="380990" indent="-380990">
              <a:buFont typeface="Arial" panose="020B0604020202020204" pitchFamily="34" charset="0"/>
              <a:buChar char="•"/>
            </a:pPr>
            <a:r>
              <a:rPr lang="en-GB" dirty="0"/>
              <a:t>Consistent end user interface for Docker, Singularity and Shifter</a:t>
            </a:r>
          </a:p>
          <a:p>
            <a:pPr marL="380990" indent="-380990">
              <a:buFont typeface="Arial" panose="020B0604020202020204" pitchFamily="34" charset="0"/>
              <a:buChar char="•"/>
            </a:pPr>
            <a:r>
              <a:rPr lang="en-GB" dirty="0"/>
              <a:t>GPU Reservations passed into Container</a:t>
            </a:r>
          </a:p>
          <a:p>
            <a:endParaRPr lang="en-GB" dirty="0"/>
          </a:p>
        </p:txBody>
      </p:sp>
      <p:sp>
        <p:nvSpPr>
          <p:cNvPr id="7" name="TextBox 6"/>
          <p:cNvSpPr txBox="1"/>
          <p:nvPr/>
        </p:nvSpPr>
        <p:spPr>
          <a:xfrm>
            <a:off x="359228" y="3937000"/>
            <a:ext cx="11248574" cy="2554545"/>
          </a:xfrm>
          <a:prstGeom prst="rect">
            <a:avLst/>
          </a:prstGeom>
          <a:noFill/>
        </p:spPr>
        <p:txBody>
          <a:bodyPr wrap="square" rtlCol="0">
            <a:spAutoFit/>
          </a:bodyPr>
          <a:lstStyle/>
          <a:p>
            <a:pPr>
              <a:spcBef>
                <a:spcPts val="0"/>
              </a:spcBef>
              <a:buNone/>
            </a:pPr>
            <a:endParaRPr lang="en-US" sz="1600" b="1" dirty="0">
              <a:solidFill>
                <a:schemeClr val="accent6">
                  <a:lumMod val="75000"/>
                </a:schemeClr>
              </a:solidFill>
              <a:latin typeface="Courier New" pitchFamily="49" charset="0"/>
              <a:cs typeface="Courier New" pitchFamily="49" charset="0"/>
            </a:endParaRPr>
          </a:p>
          <a:p>
            <a:pPr>
              <a:spcBef>
                <a:spcPts val="0"/>
              </a:spcBef>
              <a:buNone/>
            </a:pPr>
            <a:r>
              <a:rPr lang="en-US" sz="1600" b="1" dirty="0">
                <a:solidFill>
                  <a:schemeClr val="tx1"/>
                </a:solidFill>
                <a:latin typeface="Courier New" pitchFamily="49" charset="0"/>
                <a:cs typeface="Courier New" pitchFamily="49" charset="0"/>
              </a:rPr>
              <a:t>$</a:t>
            </a:r>
            <a:r>
              <a:rPr lang="en-US" sz="1600" b="1" dirty="0" err="1">
                <a:solidFill>
                  <a:schemeClr val="tx1"/>
                </a:solidFill>
                <a:latin typeface="Courier New" panose="02070309020205020404" pitchFamily="49" charset="0"/>
                <a:cs typeface="Courier New" pitchFamily="49" charset="0"/>
              </a:rPr>
              <a:t>bsub</a:t>
            </a:r>
            <a:r>
              <a:rPr lang="en-US" sz="1600" b="1" dirty="0">
                <a:solidFill>
                  <a:schemeClr val="tx1"/>
                </a:solidFill>
                <a:latin typeface="Courier New" panose="02070309020205020404" pitchFamily="49" charset="0"/>
                <a:cs typeface="Courier New" pitchFamily="49" charset="0"/>
              </a:rPr>
              <a:t> –app </a:t>
            </a:r>
            <a:r>
              <a:rPr lang="en-US" sz="1600" b="1" dirty="0">
                <a:solidFill>
                  <a:srgbClr val="FF0000"/>
                </a:solidFill>
                <a:latin typeface="Courier New" panose="02070309020205020404" pitchFamily="49" charset="0"/>
                <a:cs typeface="Courier New" pitchFamily="49" charset="0"/>
              </a:rPr>
              <a:t>xyzzy_v3</a:t>
            </a:r>
            <a:r>
              <a:rPr lang="en-US" sz="1600" b="1" dirty="0">
                <a:solidFill>
                  <a:schemeClr val="tx1"/>
                </a:solidFill>
                <a:latin typeface="Courier New" panose="02070309020205020404" pitchFamily="49" charset="0"/>
                <a:cs typeface="Courier New" pitchFamily="49" charset="0"/>
              </a:rPr>
              <a:t> ./</a:t>
            </a:r>
            <a:r>
              <a:rPr lang="en-US" sz="1600" b="1" dirty="0" err="1">
                <a:solidFill>
                  <a:schemeClr val="tx1"/>
                </a:solidFill>
                <a:latin typeface="Courier New" panose="02070309020205020404" pitchFamily="49" charset="0"/>
                <a:cs typeface="Courier New" pitchFamily="49" charset="0"/>
              </a:rPr>
              <a:t>a.out</a:t>
            </a:r>
            <a:r>
              <a:rPr lang="en-US" sz="1600" b="1" dirty="0">
                <a:solidFill>
                  <a:schemeClr val="tx1"/>
                </a:solidFill>
                <a:latin typeface="Courier New" pitchFamily="49" charset="0"/>
                <a:cs typeface="Courier New" pitchFamily="49" charset="0"/>
              </a:rPr>
              <a:t> –in in.dat –out out.dat</a:t>
            </a:r>
          </a:p>
          <a:p>
            <a:pPr>
              <a:spcBef>
                <a:spcPts val="0"/>
              </a:spcBef>
              <a:buNone/>
            </a:pPr>
            <a:endParaRPr lang="en-US" sz="1600" b="1" dirty="0">
              <a:solidFill>
                <a:schemeClr val="accent6">
                  <a:lumMod val="75000"/>
                </a:schemeClr>
              </a:solidFill>
              <a:latin typeface="Courier New" pitchFamily="49" charset="0"/>
              <a:cs typeface="Courier New" pitchFamily="49" charset="0"/>
            </a:endParaRPr>
          </a:p>
          <a:p>
            <a:pPr>
              <a:spcBef>
                <a:spcPts val="0"/>
              </a:spcBef>
              <a:buNone/>
            </a:pPr>
            <a:r>
              <a:rPr lang="en-US" sz="1600" b="1" dirty="0">
                <a:solidFill>
                  <a:schemeClr val="tx1"/>
                </a:solidFill>
                <a:latin typeface="Courier New" pitchFamily="49" charset="0"/>
                <a:cs typeface="Courier New" pitchFamily="49" charset="0"/>
              </a:rPr>
              <a:t>Begin Application</a:t>
            </a:r>
          </a:p>
          <a:p>
            <a:pPr>
              <a:spcBef>
                <a:spcPts val="0"/>
              </a:spcBef>
              <a:buNone/>
            </a:pPr>
            <a:r>
              <a:rPr lang="en-US" sz="1600" b="1" dirty="0">
                <a:solidFill>
                  <a:schemeClr val="tx1"/>
                </a:solidFill>
                <a:latin typeface="Courier New" pitchFamily="49" charset="0"/>
                <a:cs typeface="Courier New" pitchFamily="49" charset="0"/>
              </a:rPr>
              <a:t>NAME         = </a:t>
            </a:r>
            <a:r>
              <a:rPr lang="en-US" sz="1600" b="1" dirty="0">
                <a:solidFill>
                  <a:srgbClr val="FF0000"/>
                </a:solidFill>
                <a:latin typeface="Courier New" panose="02070309020205020404" pitchFamily="49" charset="0"/>
                <a:cs typeface="Courier New" pitchFamily="49" charset="0"/>
              </a:rPr>
              <a:t>xyzzy_v3</a:t>
            </a:r>
          </a:p>
          <a:p>
            <a:pPr>
              <a:spcBef>
                <a:spcPts val="0"/>
              </a:spcBef>
              <a:buNone/>
            </a:pPr>
            <a:r>
              <a:rPr lang="en-US" sz="1600" b="1" dirty="0">
                <a:solidFill>
                  <a:schemeClr val="tx1"/>
                </a:solidFill>
                <a:latin typeface="Courier New" panose="02070309020205020404" pitchFamily="49" charset="0"/>
                <a:cs typeface="Courier New" pitchFamily="49" charset="0"/>
              </a:rPr>
              <a:t>CONTAINER    = docker[image(corphost:5000/</a:t>
            </a:r>
            <a:r>
              <a:rPr lang="en-US" sz="1600" b="1" dirty="0">
                <a:solidFill>
                  <a:srgbClr val="FF0000"/>
                </a:solidFill>
                <a:latin typeface="Courier New" panose="02070309020205020404" pitchFamily="49" charset="0"/>
                <a:cs typeface="Courier New" panose="02070309020205020404" pitchFamily="49" charset="0"/>
              </a:rPr>
              <a:t>$LSB_CONTAINER_IMAGE</a:t>
            </a:r>
            <a:r>
              <a:rPr lang="en-US" sz="1600" b="1" dirty="0">
                <a:solidFill>
                  <a:schemeClr val="tx1"/>
                </a:solidFill>
                <a:latin typeface="Courier New" panose="02070309020205020404" pitchFamily="49" charset="0"/>
                <a:cs typeface="Courier New" pitchFamily="49" charset="0"/>
              </a:rPr>
              <a:t>) \</a:t>
            </a:r>
          </a:p>
          <a:p>
            <a:pPr>
              <a:spcBef>
                <a:spcPts val="0"/>
              </a:spcBef>
              <a:buNone/>
            </a:pPr>
            <a:r>
              <a:rPr lang="en-US" sz="1600" b="1" dirty="0">
                <a:solidFill>
                  <a:schemeClr val="tx1"/>
                </a:solidFill>
                <a:latin typeface="Courier New" panose="02070309020205020404" pitchFamily="49" charset="0"/>
                <a:cs typeface="Courier New" pitchFamily="49" charset="0"/>
              </a:rPr>
              <a:t>	    options(--</a:t>
            </a:r>
            <a:r>
              <a:rPr lang="en-US" sz="1600" b="1" dirty="0" err="1">
                <a:solidFill>
                  <a:schemeClr val="tx1"/>
                </a:solidFill>
                <a:latin typeface="Courier New" panose="02070309020205020404" pitchFamily="49" charset="0"/>
                <a:cs typeface="Courier New" pitchFamily="49" charset="0"/>
              </a:rPr>
              <a:t>rm</a:t>
            </a:r>
            <a:r>
              <a:rPr lang="en-US" sz="1600" b="1" dirty="0">
                <a:solidFill>
                  <a:schemeClr val="tx1"/>
                </a:solidFill>
                <a:latin typeface="Courier New" panose="02070309020205020404" pitchFamily="49" charset="0"/>
                <a:cs typeface="Courier New" pitchFamily="49" charset="0"/>
              </a:rPr>
              <a:t> --net=host --</a:t>
            </a:r>
            <a:r>
              <a:rPr lang="en-US" sz="1600" b="1" dirty="0" err="1">
                <a:solidFill>
                  <a:schemeClr val="tx1"/>
                </a:solidFill>
                <a:latin typeface="Courier New" panose="02070309020205020404" pitchFamily="49" charset="0"/>
                <a:cs typeface="Courier New" pitchFamily="49" charset="0"/>
              </a:rPr>
              <a:t>ipc</a:t>
            </a:r>
            <a:r>
              <a:rPr lang="en-US" sz="1600" b="1" dirty="0">
                <a:solidFill>
                  <a:schemeClr val="tx1"/>
                </a:solidFill>
                <a:latin typeface="Courier New" pitchFamily="49" charset="0"/>
                <a:cs typeface="Courier New" pitchFamily="49" charset="0"/>
              </a:rPr>
              <a:t>=host \</a:t>
            </a:r>
          </a:p>
          <a:p>
            <a:pPr>
              <a:spcBef>
                <a:spcPts val="0"/>
              </a:spcBef>
              <a:buNone/>
            </a:pPr>
            <a:r>
              <a:rPr lang="en-US" sz="1600" b="1" dirty="0">
                <a:solidFill>
                  <a:schemeClr val="tx1"/>
                </a:solidFill>
                <a:latin typeface="Courier New" pitchFamily="49" charset="0"/>
                <a:cs typeface="Courier New" pitchFamily="49" charset="0"/>
              </a:rPr>
              <a:t>                 -v /</a:t>
            </a:r>
            <a:r>
              <a:rPr lang="en-US" sz="1600" b="1" dirty="0" err="1">
                <a:solidFill>
                  <a:schemeClr val="tx1"/>
                </a:solidFill>
                <a:latin typeface="Courier New" panose="02070309020205020404" pitchFamily="49" charset="0"/>
                <a:cs typeface="Courier New" pitchFamily="49" charset="0"/>
              </a:rPr>
              <a:t>gpfs</a:t>
            </a:r>
            <a:r>
              <a:rPr lang="en-US" sz="1600" b="1" dirty="0">
                <a:solidFill>
                  <a:schemeClr val="tx1"/>
                </a:solidFill>
                <a:latin typeface="Courier New" panose="02070309020205020404" pitchFamily="49" charset="0"/>
                <a:cs typeface="Courier New" pitchFamily="49" charset="0"/>
              </a:rPr>
              <a:t>/u/</a:t>
            </a:r>
            <a:r>
              <a:rPr lang="en-US" sz="1600" b="1" dirty="0" err="1">
                <a:solidFill>
                  <a:schemeClr val="tx1"/>
                </a:solidFill>
                <a:latin typeface="Courier New" panose="02070309020205020404" pitchFamily="49" charset="0"/>
                <a:cs typeface="Courier New" pitchFamily="49" charset="0"/>
              </a:rPr>
              <a:t>fred</a:t>
            </a:r>
            <a:r>
              <a:rPr lang="en-US" sz="1600" b="1" dirty="0">
                <a:solidFill>
                  <a:schemeClr val="tx1"/>
                </a:solidFill>
                <a:latin typeface="Courier New" panose="02070309020205020404" pitchFamily="49" charset="0"/>
                <a:cs typeface="Courier New" pitchFamily="49" charset="0"/>
              </a:rPr>
              <a:t>:/REF </a:t>
            </a:r>
            <a:r>
              <a:rPr lang="en-US" sz="1600" b="1" dirty="0">
                <a:solidFill>
                  <a:srgbClr val="FF0000"/>
                </a:solidFill>
                <a:latin typeface="Courier New" panose="02070309020205020404" pitchFamily="49" charset="0"/>
                <a:cs typeface="Courier New" pitchFamily="49" charset="0"/>
              </a:rPr>
              <a:t>@/share/usr/docker-options.sh</a:t>
            </a:r>
            <a:r>
              <a:rPr lang="en-US" sz="1600" b="1" dirty="0">
                <a:solidFill>
                  <a:schemeClr val="tx1"/>
                </a:solidFill>
                <a:latin typeface="Courier New" panose="02070309020205020404" pitchFamily="49" charset="0"/>
                <a:cs typeface="Courier New" pitchFamily="49" charset="0"/>
              </a:rPr>
              <a:t>) starter(</a:t>
            </a:r>
            <a:r>
              <a:rPr lang="en-US" sz="1600" b="1" dirty="0" err="1">
                <a:solidFill>
                  <a:schemeClr val="tx1"/>
                </a:solidFill>
                <a:latin typeface="Courier New" panose="02070309020205020404" pitchFamily="49" charset="0"/>
                <a:cs typeface="Courier New" pitchFamily="49" charset="0"/>
              </a:rPr>
              <a:t>lsfadm</a:t>
            </a:r>
            <a:r>
              <a:rPr lang="en-US" sz="1600" b="1" dirty="0">
                <a:solidFill>
                  <a:schemeClr val="tx1"/>
                </a:solidFill>
                <a:latin typeface="Courier New" pitchFamily="49" charset="0"/>
                <a:cs typeface="Courier New" pitchFamily="49" charset="0"/>
              </a:rPr>
              <a:t>)]</a:t>
            </a:r>
          </a:p>
          <a:p>
            <a:pPr>
              <a:spcBef>
                <a:spcPts val="0"/>
              </a:spcBef>
              <a:buNone/>
            </a:pPr>
            <a:r>
              <a:rPr lang="en-US" sz="1600" b="1" dirty="0">
                <a:solidFill>
                  <a:schemeClr val="tx1"/>
                </a:solidFill>
                <a:latin typeface="Courier New" pitchFamily="49" charset="0"/>
                <a:cs typeface="Courier New" pitchFamily="49" charset="0"/>
              </a:rPr>
              <a:t>DESCRIPTION  = Approved XYZZY container</a:t>
            </a:r>
          </a:p>
          <a:p>
            <a:pPr>
              <a:spcBef>
                <a:spcPts val="0"/>
              </a:spcBef>
              <a:buNone/>
            </a:pPr>
            <a:r>
              <a:rPr lang="en-US" sz="1600" b="1" dirty="0">
                <a:solidFill>
                  <a:schemeClr val="tx1"/>
                </a:solidFill>
                <a:latin typeface="Courier New" pitchFamily="49" charset="0"/>
                <a:cs typeface="Courier New" pitchFamily="49" charset="0"/>
              </a:rPr>
              <a:t>End Application</a:t>
            </a:r>
            <a:endParaRPr lang="en-US" sz="2133" b="1" dirty="0">
              <a:solidFill>
                <a:schemeClr val="tx1"/>
              </a:solidFill>
              <a:latin typeface="Courier New" panose="02070309020205020404" pitchFamily="49" charset="0"/>
              <a:cs typeface="Courier New" pitchFamily="49" charset="0"/>
            </a:endParaRPr>
          </a:p>
        </p:txBody>
      </p:sp>
      <p:sp>
        <p:nvSpPr>
          <p:cNvPr id="5" name="Footer Placeholder 2">
            <a:extLst>
              <a:ext uri="{FF2B5EF4-FFF2-40B4-BE49-F238E27FC236}">
                <a16:creationId xmlns:a16="http://schemas.microsoft.com/office/drawing/2014/main" id="{09D6DA47-4CC9-4A1E-9524-DF4B7DA99D8D}"/>
              </a:ext>
            </a:extLst>
          </p:cNvPr>
          <p:cNvSpPr>
            <a:spLocks noGrp="1"/>
          </p:cNvSpPr>
          <p:nvPr>
            <p:ph type="ftr" sz="quarter" idx="11"/>
          </p:nvPr>
        </p:nvSpPr>
        <p:spPr>
          <a:xfrm>
            <a:off x="279493" y="6619839"/>
            <a:ext cx="7811997" cy="168275"/>
          </a:xfrm>
        </p:spPr>
        <p:txBody>
          <a:bodyPr/>
          <a:lstStyle/>
          <a:p>
            <a:pPr>
              <a:spcBef>
                <a:spcPts val="0"/>
              </a:spcBef>
            </a:pPr>
            <a:r>
              <a:rPr lang="de-DE" dirty="0"/>
              <a:t>© IBM Corporation</a:t>
            </a:r>
            <a:endParaRPr lang="en-US" dirty="0"/>
          </a:p>
        </p:txBody>
      </p:sp>
      <p:sp>
        <p:nvSpPr>
          <p:cNvPr id="6" name="Slide Number Placeholder 3">
            <a:extLst>
              <a:ext uri="{FF2B5EF4-FFF2-40B4-BE49-F238E27FC236}">
                <a16:creationId xmlns:a16="http://schemas.microsoft.com/office/drawing/2014/main" id="{7D625E5F-E437-4BCE-A77B-4A08130068E9}"/>
              </a:ext>
            </a:extLst>
          </p:cNvPr>
          <p:cNvSpPr>
            <a:spLocks noGrp="1"/>
          </p:cNvSpPr>
          <p:nvPr>
            <p:ph type="sldNum" sz="quarter" idx="10"/>
          </p:nvPr>
        </p:nvSpPr>
        <p:spPr>
          <a:xfrm>
            <a:off x="8643257" y="6625943"/>
            <a:ext cx="2743200" cy="156066"/>
          </a:xfrm>
        </p:spPr>
        <p:txBody>
          <a:bodyPr/>
          <a:lstStyle/>
          <a:p>
            <a:pPr algn="r">
              <a:spcBef>
                <a:spcPts val="0"/>
              </a:spcBef>
            </a:pPr>
            <a:fld id="{D0BE6F14-FF48-0F4F-A8AA-2E3F25371E4A}" type="slidenum">
              <a:rPr lang="en-US" smtClean="0"/>
              <a:pPr algn="r">
                <a:spcBef>
                  <a:spcPts val="0"/>
                </a:spcBef>
              </a:pPr>
              <a:t>14</a:t>
            </a:fld>
            <a:endParaRPr lang="en-US" dirty="0"/>
          </a:p>
        </p:txBody>
      </p:sp>
    </p:spTree>
    <p:extLst>
      <p:ext uri="{BB962C8B-B14F-4D97-AF65-F5344CB8AC3E}">
        <p14:creationId xmlns:p14="http://schemas.microsoft.com/office/powerpoint/2010/main" val="22524875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IBM Spectrum LSF container support:</a:t>
            </a:r>
          </a:p>
        </p:txBody>
      </p:sp>
      <p:sp>
        <p:nvSpPr>
          <p:cNvPr id="3" name="Content Placeholder 2"/>
          <p:cNvSpPr>
            <a:spLocks noGrp="1"/>
          </p:cNvSpPr>
          <p:nvPr>
            <p:ph sz="quarter" idx="10"/>
          </p:nvPr>
        </p:nvSpPr>
        <p:spPr/>
        <p:txBody>
          <a:bodyPr/>
          <a:lstStyle/>
          <a:p>
            <a:r>
              <a:rPr lang="en-US" dirty="0"/>
              <a:t>Enable Docker jobs to run on IBM Spectrum LSF managed clusters</a:t>
            </a:r>
          </a:p>
          <a:p>
            <a:pPr lvl="1"/>
            <a:r>
              <a:rPr lang="en-US" sz="2133" dirty="0"/>
              <a:t>Straightforward Docker enablement.  Easy to install and easy to manage</a:t>
            </a:r>
          </a:p>
          <a:p>
            <a:pPr lvl="1"/>
            <a:r>
              <a:rPr lang="en-US" sz="2133" dirty="0"/>
              <a:t>Allowing HPC users to run Docker jobs in batch mode in the same way as running other un-</a:t>
            </a:r>
            <a:r>
              <a:rPr lang="en-US" sz="2133" dirty="0" err="1"/>
              <a:t>Dockerized</a:t>
            </a:r>
            <a:r>
              <a:rPr lang="en-US" sz="2133" dirty="0"/>
              <a:t> jobs.</a:t>
            </a:r>
          </a:p>
          <a:p>
            <a:pPr lvl="1"/>
            <a:r>
              <a:rPr lang="en-US" sz="2133" dirty="0"/>
              <a:t>All features in existing LSF V10.1 release are available to Docker jobs</a:t>
            </a:r>
          </a:p>
          <a:p>
            <a:pPr lvl="1"/>
            <a:r>
              <a:rPr lang="en-US" sz="2133" dirty="0"/>
              <a:t>Addresses security concerns with Docker</a:t>
            </a:r>
          </a:p>
          <a:p>
            <a:endParaRPr lang="en-US" dirty="0"/>
          </a:p>
          <a:p>
            <a:r>
              <a:rPr lang="en-US" dirty="0"/>
              <a:t>Enabling system administrators to withhold root privileges from HPC user.  </a:t>
            </a:r>
          </a:p>
          <a:p>
            <a:pPr lvl="1"/>
            <a:r>
              <a:rPr lang="en-US" sz="2133" dirty="0"/>
              <a:t>On compute cluster: HPC users are no longer in Docker user group</a:t>
            </a:r>
          </a:p>
          <a:p>
            <a:pPr lvl="1"/>
            <a:r>
              <a:rPr lang="en-US" sz="2133" dirty="0"/>
              <a:t>On development node(s) : HPC users remain in Docker user group to develop apps.</a:t>
            </a:r>
          </a:p>
          <a:p>
            <a:pPr lvl="1"/>
            <a:r>
              <a:rPr lang="en-US" sz="2133" dirty="0"/>
              <a:t>Effectively prevented potential security and privacy violations from Docker users</a:t>
            </a:r>
          </a:p>
          <a:p>
            <a:endParaRPr lang="en-US" dirty="0"/>
          </a:p>
          <a:p>
            <a:r>
              <a:rPr lang="en-US" dirty="0"/>
              <a:t>Seamless integration with the rest of LSF family of software</a:t>
            </a:r>
          </a:p>
        </p:txBody>
      </p:sp>
      <p:sp>
        <p:nvSpPr>
          <p:cNvPr id="6" name="Footer Placeholder 2">
            <a:extLst>
              <a:ext uri="{FF2B5EF4-FFF2-40B4-BE49-F238E27FC236}">
                <a16:creationId xmlns:a16="http://schemas.microsoft.com/office/drawing/2014/main" id="{CD2CA53D-413C-48E8-9610-B706F1637A3C}"/>
              </a:ext>
            </a:extLst>
          </p:cNvPr>
          <p:cNvSpPr txBox="1">
            <a:spLocks/>
          </p:cNvSpPr>
          <p:nvPr/>
        </p:nvSpPr>
        <p:spPr>
          <a:xfrm>
            <a:off x="279493" y="6619839"/>
            <a:ext cx="7811997" cy="168275"/>
          </a:xfrm>
          <a:prstGeom prst="rect">
            <a:avLst/>
          </a:prstGeom>
        </p:spPr>
        <p:txBody>
          <a:bodyPr/>
          <a:lstStyle>
            <a:defPPr>
              <a:defRPr lang="en-US"/>
            </a:defPPr>
            <a:lvl1pPr algn="l" rtl="0" eaLnBrk="0" fontAlgn="base" hangingPunct="0">
              <a:spcBef>
                <a:spcPct val="50000"/>
              </a:spcBef>
              <a:spcAft>
                <a:spcPct val="0"/>
              </a:spcAft>
              <a:buClr>
                <a:schemeClr val="tx1"/>
              </a:buClr>
              <a:buFont typeface="Wingdings" pitchFamily="2" charset="2"/>
              <a:buNone/>
              <a:defRPr sz="1100" kern="1200">
                <a:solidFill>
                  <a:schemeClr val="bg1"/>
                </a:solidFill>
                <a:latin typeface="+mn-lt"/>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a:lstStyle>
          <a:p>
            <a:r>
              <a:rPr lang="de-DE"/>
              <a:t>© IBM Corporation</a:t>
            </a:r>
            <a:endParaRPr lang="en-US" dirty="0"/>
          </a:p>
        </p:txBody>
      </p:sp>
      <p:sp>
        <p:nvSpPr>
          <p:cNvPr id="7" name="Slide Number Placeholder 3">
            <a:extLst>
              <a:ext uri="{FF2B5EF4-FFF2-40B4-BE49-F238E27FC236}">
                <a16:creationId xmlns:a16="http://schemas.microsoft.com/office/drawing/2014/main" id="{1A2FA2B8-C03A-420B-868F-6D084FDADC93}"/>
              </a:ext>
            </a:extLst>
          </p:cNvPr>
          <p:cNvSpPr txBox="1">
            <a:spLocks/>
          </p:cNvSpPr>
          <p:nvPr/>
        </p:nvSpPr>
        <p:spPr bwMode="auto">
          <a:xfrm>
            <a:off x="8643257" y="6626151"/>
            <a:ext cx="2743200" cy="156066"/>
          </a:xfrm>
          <a:prstGeom prst="rect">
            <a:avLst/>
          </a:prstGeom>
          <a:noFill/>
          <a:ln w="9525">
            <a:noFill/>
            <a:miter lim="800000"/>
            <a:headEnd/>
            <a:tailEnd/>
          </a:ln>
        </p:spPr>
        <p:txBody>
          <a:bodyPr vert="horz" wrap="square" lIns="0" tIns="34295" rIns="137178" bIns="34295" numCol="1" anchor="t" anchorCtr="0" compatLnSpc="1">
            <a:prstTxWarp prst="textNoShape">
              <a:avLst/>
            </a:prstTxWarp>
            <a:noAutofit/>
          </a:bodyPr>
          <a:lstStyle>
            <a:lvl1pPr marL="0" indent="0" algn="l" rtl="0" eaLnBrk="0" fontAlgn="base" hangingPunct="0">
              <a:spcBef>
                <a:spcPct val="20000"/>
              </a:spcBef>
              <a:spcAft>
                <a:spcPct val="0"/>
              </a:spcAft>
              <a:buClr>
                <a:srgbClr val="666666"/>
              </a:buClr>
              <a:buFont typeface="Arial" pitchFamily="34" charset="0"/>
              <a:buNone/>
              <a:defRPr sz="2267">
                <a:solidFill>
                  <a:schemeClr val="tx1">
                    <a:lumMod val="85000"/>
                    <a:lumOff val="15000"/>
                  </a:schemeClr>
                </a:solidFill>
                <a:latin typeface="IBM Plex Sans" panose="020B0503050000000000" pitchFamily="34" charset="0"/>
                <a:ea typeface="MS PGothic" pitchFamily="34" charset="-128"/>
                <a:cs typeface="+mn-cs"/>
              </a:defRPr>
            </a:lvl1pPr>
            <a:lvl2pPr marL="515994" indent="-225449" algn="l" rtl="0" eaLnBrk="0" fontAlgn="base" hangingPunct="0">
              <a:spcBef>
                <a:spcPct val="20000"/>
              </a:spcBef>
              <a:spcAft>
                <a:spcPct val="0"/>
              </a:spcAft>
              <a:buClr>
                <a:srgbClr val="666666"/>
              </a:buClr>
              <a:buFont typeface="Arial" pitchFamily="34" charset="0"/>
              <a:buChar char="•"/>
              <a:defRPr sz="2000">
                <a:solidFill>
                  <a:schemeClr val="tx1">
                    <a:lumMod val="85000"/>
                    <a:lumOff val="15000"/>
                  </a:schemeClr>
                </a:solidFill>
                <a:latin typeface="IBM Plex Sans" panose="020B0503050000000000" pitchFamily="34" charset="0"/>
                <a:ea typeface="MS PGothic" pitchFamily="34" charset="-128"/>
              </a:defRPr>
            </a:lvl2pPr>
            <a:lvl3pPr marL="746205" indent="-112725" algn="l" rtl="0" eaLnBrk="0" fontAlgn="base" hangingPunct="0">
              <a:spcBef>
                <a:spcPct val="20000"/>
              </a:spcBef>
              <a:spcAft>
                <a:spcPct val="0"/>
              </a:spcAft>
              <a:buClr>
                <a:srgbClr val="666666"/>
              </a:buClr>
              <a:buFont typeface="Arial" pitchFamily="34" charset="0"/>
              <a:buChar char="•"/>
              <a:defRPr sz="1867">
                <a:solidFill>
                  <a:schemeClr val="tx1">
                    <a:lumMod val="85000"/>
                    <a:lumOff val="15000"/>
                  </a:schemeClr>
                </a:solidFill>
                <a:latin typeface="IBM Plex Sans" panose="020B0503050000000000" pitchFamily="34" charset="0"/>
                <a:ea typeface="MS PGothic" pitchFamily="34" charset="-128"/>
              </a:defRPr>
            </a:lvl3pPr>
            <a:lvl4pPr marL="1430494" indent="-176232" algn="l" rtl="0" eaLnBrk="0" fontAlgn="base" hangingPunct="0">
              <a:spcBef>
                <a:spcPct val="20000"/>
              </a:spcBef>
              <a:spcAft>
                <a:spcPct val="0"/>
              </a:spcAft>
              <a:buClr>
                <a:schemeClr val="tx1"/>
              </a:buClr>
              <a:buChar char="•"/>
              <a:defRPr sz="1467">
                <a:solidFill>
                  <a:srgbClr val="000000"/>
                </a:solidFill>
                <a:latin typeface="IBM Plex Sans" panose="020B0503050000000000" pitchFamily="34" charset="0"/>
                <a:ea typeface="MS PGothic" pitchFamily="34" charset="-128"/>
              </a:defRPr>
            </a:lvl4pPr>
            <a:lvl5pPr marL="1719449" indent="-7938" algn="l" rtl="0" eaLnBrk="0" fontAlgn="base" hangingPunct="0">
              <a:spcBef>
                <a:spcPct val="20000"/>
              </a:spcBef>
              <a:spcAft>
                <a:spcPct val="0"/>
              </a:spcAft>
              <a:buClr>
                <a:schemeClr val="tx1"/>
              </a:buClr>
              <a:defRPr sz="1200">
                <a:solidFill>
                  <a:srgbClr val="000000"/>
                </a:solidFill>
                <a:latin typeface="IBM Plex Sans" panose="020B0503050000000000" pitchFamily="34" charset="0"/>
                <a:ea typeface="MS PGothic" pitchFamily="34" charset="-128"/>
              </a:defRPr>
            </a:lvl5pPr>
            <a:lvl6pPr marL="2176699" indent="-7938" algn="l" rtl="0" fontAlgn="base">
              <a:spcBef>
                <a:spcPct val="20000"/>
              </a:spcBef>
              <a:spcAft>
                <a:spcPct val="0"/>
              </a:spcAft>
              <a:buClr>
                <a:schemeClr val="tx1"/>
              </a:buClr>
              <a:defRPr sz="1200">
                <a:solidFill>
                  <a:srgbClr val="000000"/>
                </a:solidFill>
                <a:latin typeface="+mn-lt"/>
              </a:defRPr>
            </a:lvl6pPr>
            <a:lvl7pPr marL="2633949" indent="-7938" algn="l" rtl="0" fontAlgn="base">
              <a:spcBef>
                <a:spcPct val="20000"/>
              </a:spcBef>
              <a:spcAft>
                <a:spcPct val="0"/>
              </a:spcAft>
              <a:buClr>
                <a:schemeClr val="tx1"/>
              </a:buClr>
              <a:defRPr sz="1200">
                <a:solidFill>
                  <a:srgbClr val="000000"/>
                </a:solidFill>
                <a:latin typeface="+mn-lt"/>
              </a:defRPr>
            </a:lvl7pPr>
            <a:lvl8pPr marL="3091197" indent="-7938" algn="l" rtl="0" fontAlgn="base">
              <a:spcBef>
                <a:spcPct val="20000"/>
              </a:spcBef>
              <a:spcAft>
                <a:spcPct val="0"/>
              </a:spcAft>
              <a:buClr>
                <a:schemeClr val="tx1"/>
              </a:buClr>
              <a:defRPr sz="1200">
                <a:solidFill>
                  <a:srgbClr val="000000"/>
                </a:solidFill>
                <a:latin typeface="+mn-lt"/>
              </a:defRPr>
            </a:lvl8pPr>
            <a:lvl9pPr marL="3548447" indent="-7938" algn="l" rtl="0" fontAlgn="base">
              <a:spcBef>
                <a:spcPct val="20000"/>
              </a:spcBef>
              <a:spcAft>
                <a:spcPct val="0"/>
              </a:spcAft>
              <a:buClr>
                <a:schemeClr val="tx1"/>
              </a:buClr>
              <a:defRPr sz="1200">
                <a:solidFill>
                  <a:srgbClr val="000000"/>
                </a:solidFill>
                <a:latin typeface="+mn-lt"/>
              </a:defRPr>
            </a:lvl9pPr>
          </a:lstStyle>
          <a:p>
            <a:pPr algn="r"/>
            <a:fld id="{D0BE6F14-FF48-0F4F-A8AA-2E3F25371E4A}" type="slidenum">
              <a:rPr lang="en-US" sz="1100" kern="0" smtClean="0">
                <a:solidFill>
                  <a:schemeClr val="bg1"/>
                </a:solidFill>
              </a:rPr>
              <a:pPr algn="r"/>
              <a:t>15</a:t>
            </a:fld>
            <a:endParaRPr lang="en-US" sz="1100" kern="0" dirty="0">
              <a:solidFill>
                <a:schemeClr val="bg1"/>
              </a:solidFill>
            </a:endParaRPr>
          </a:p>
        </p:txBody>
      </p:sp>
    </p:spTree>
    <p:extLst>
      <p:ext uri="{BB962C8B-B14F-4D97-AF65-F5344CB8AC3E}">
        <p14:creationId xmlns:p14="http://schemas.microsoft.com/office/powerpoint/2010/main" val="1290667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984F5-4F0A-46CF-8FC5-E83B3FC78270}"/>
              </a:ext>
            </a:extLst>
          </p:cNvPr>
          <p:cNvSpPr>
            <a:spLocks noGrp="1"/>
          </p:cNvSpPr>
          <p:nvPr>
            <p:ph type="title"/>
          </p:nvPr>
        </p:nvSpPr>
        <p:spPr/>
        <p:txBody>
          <a:bodyPr/>
          <a:lstStyle/>
          <a:p>
            <a:r>
              <a:rPr lang="en-US" dirty="0"/>
              <a:t>IBM Spectrum LSF Explorer – Overview</a:t>
            </a:r>
          </a:p>
        </p:txBody>
      </p:sp>
      <p:sp>
        <p:nvSpPr>
          <p:cNvPr id="19" name="Rectangle 18"/>
          <p:cNvSpPr/>
          <p:nvPr/>
        </p:nvSpPr>
        <p:spPr>
          <a:xfrm>
            <a:off x="4045859" y="1894663"/>
            <a:ext cx="1714137" cy="3796348"/>
          </a:xfrm>
          <a:prstGeom prst="rect">
            <a:avLst/>
          </a:prstGeom>
          <a:solidFill>
            <a:schemeClr val="accent2">
              <a:lumMod val="75000"/>
            </a:schemeClr>
          </a:solidFill>
          <a:ln>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t" anchorCtr="0"/>
          <a:lstStyle/>
          <a:p>
            <a:pPr algn="ctr">
              <a:buNone/>
              <a:defRPr/>
            </a:pPr>
            <a:r>
              <a:rPr lang="en-GB" sz="1333" dirty="0">
                <a:solidFill>
                  <a:srgbClr val="FFFFFF"/>
                </a:solidFill>
              </a:rPr>
              <a:t>Lightweight</a:t>
            </a:r>
          </a:p>
          <a:p>
            <a:pPr algn="ctr">
              <a:buNone/>
              <a:defRPr/>
            </a:pPr>
            <a:r>
              <a:rPr lang="en-GB" sz="1333" dirty="0">
                <a:solidFill>
                  <a:srgbClr val="FFFFFF"/>
                </a:solidFill>
              </a:rPr>
              <a:t>Reporting Engine</a:t>
            </a:r>
          </a:p>
          <a:p>
            <a:pPr algn="ctr">
              <a:buNone/>
              <a:defRPr/>
            </a:pPr>
            <a:endParaRPr lang="en-GB" sz="1200" i="1" dirty="0">
              <a:solidFill>
                <a:srgbClr val="FFFFFF"/>
              </a:solidFill>
            </a:endParaRPr>
          </a:p>
          <a:p>
            <a:pPr algn="ctr">
              <a:buNone/>
              <a:defRPr/>
            </a:pPr>
            <a:endParaRPr lang="en-GB" sz="1200" i="1" dirty="0">
              <a:solidFill>
                <a:srgbClr val="FFFFFF"/>
              </a:solidFill>
            </a:endParaRPr>
          </a:p>
          <a:p>
            <a:pPr algn="ctr">
              <a:buNone/>
              <a:defRPr/>
            </a:pPr>
            <a:endParaRPr lang="en-GB" sz="1200" i="1" dirty="0">
              <a:solidFill>
                <a:srgbClr val="FFFFFF"/>
              </a:solidFill>
            </a:endParaRPr>
          </a:p>
          <a:p>
            <a:pPr algn="ctr">
              <a:buNone/>
              <a:defRPr/>
            </a:pPr>
            <a:endParaRPr lang="en-GB" sz="1200" i="1" dirty="0">
              <a:solidFill>
                <a:srgbClr val="FFFFFF"/>
              </a:solidFill>
            </a:endParaRPr>
          </a:p>
          <a:p>
            <a:pPr algn="ctr">
              <a:buNone/>
              <a:defRPr/>
            </a:pPr>
            <a:endParaRPr lang="en-GB" sz="1200" dirty="0">
              <a:solidFill>
                <a:srgbClr val="FFFFFF"/>
              </a:solidFill>
            </a:endParaRPr>
          </a:p>
        </p:txBody>
      </p:sp>
      <p:sp>
        <p:nvSpPr>
          <p:cNvPr id="23" name="Rectangle 22"/>
          <p:cNvSpPr/>
          <p:nvPr/>
        </p:nvSpPr>
        <p:spPr>
          <a:xfrm>
            <a:off x="6096000" y="1882162"/>
            <a:ext cx="5846580" cy="3809445"/>
          </a:xfrm>
          <a:prstGeom prst="rect">
            <a:avLst/>
          </a:prstGeom>
          <a:solidFill>
            <a:schemeClr val="tx1">
              <a:lumMod val="95000"/>
              <a:lumOff val="5000"/>
            </a:schemeClr>
          </a:solidFill>
          <a:ln>
            <a:noFill/>
            <a:prstDash val="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t" anchorCtr="0"/>
          <a:lstStyle/>
          <a:p>
            <a:pPr>
              <a:buNone/>
              <a:defRPr/>
            </a:pPr>
            <a:r>
              <a:rPr lang="en-GB" sz="1333" dirty="0">
                <a:solidFill>
                  <a:srgbClr val="FFFFFF"/>
                </a:solidFill>
              </a:rPr>
              <a:t>Standard Reports &amp; Dashboards </a:t>
            </a:r>
            <a:endParaRPr lang="en-CA" altLang="zh-CN"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CA" altLang="en-US" sz="1333" dirty="0">
              <a:solidFill>
                <a:schemeClr val="tx2"/>
              </a:solidFill>
            </a:endParaRPr>
          </a:p>
          <a:p>
            <a:pPr algn="ctr">
              <a:buNone/>
              <a:defRPr/>
            </a:pPr>
            <a:endParaRPr lang="en-GB" sz="1333" dirty="0">
              <a:solidFill>
                <a:schemeClr val="tx1"/>
              </a:solidFill>
            </a:endParaRPr>
          </a:p>
        </p:txBody>
      </p:sp>
      <p:pic>
        <p:nvPicPr>
          <p:cNvPr id="2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845" y="2333270"/>
            <a:ext cx="5724888" cy="262111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6" name="Rectangle 25"/>
          <p:cNvSpPr/>
          <p:nvPr/>
        </p:nvSpPr>
        <p:spPr>
          <a:xfrm>
            <a:off x="289436" y="1424230"/>
            <a:ext cx="1729719" cy="539593"/>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None/>
              <a:defRPr/>
            </a:pPr>
            <a:r>
              <a:rPr lang="en-GB" sz="1600" b="1" dirty="0">
                <a:solidFill>
                  <a:srgbClr val="FFFFFF"/>
                </a:solidFill>
              </a:rPr>
              <a:t>Data Collector</a:t>
            </a:r>
          </a:p>
        </p:txBody>
      </p:sp>
      <p:sp>
        <p:nvSpPr>
          <p:cNvPr id="29" name="Rectangle 28"/>
          <p:cNvSpPr/>
          <p:nvPr/>
        </p:nvSpPr>
        <p:spPr>
          <a:xfrm>
            <a:off x="6096000" y="1410597"/>
            <a:ext cx="5846580" cy="46173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None/>
            </a:pPr>
            <a:r>
              <a:rPr lang="en-GB" sz="1600" b="1" dirty="0">
                <a:solidFill>
                  <a:srgbClr val="FFFFFF"/>
                </a:solidFill>
              </a:rPr>
              <a:t>Web browser</a:t>
            </a:r>
          </a:p>
        </p:txBody>
      </p:sp>
      <p:sp>
        <p:nvSpPr>
          <p:cNvPr id="31" name="Rectangle 30"/>
          <p:cNvSpPr/>
          <p:nvPr/>
        </p:nvSpPr>
        <p:spPr>
          <a:xfrm>
            <a:off x="2165852" y="1420488"/>
            <a:ext cx="1739637" cy="539593"/>
          </a:xfrm>
          <a:prstGeom prst="rect">
            <a:avLst/>
          </a:prstGeom>
          <a:solidFill>
            <a:schemeClr val="accent1">
              <a:lumMod val="2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None/>
              <a:defRPr/>
            </a:pPr>
            <a:r>
              <a:rPr lang="en-GB" sz="1600" b="1" dirty="0">
                <a:solidFill>
                  <a:srgbClr val="FFFFFF"/>
                </a:solidFill>
              </a:rPr>
              <a:t>Elasticsearch</a:t>
            </a:r>
          </a:p>
        </p:txBody>
      </p:sp>
      <p:sp>
        <p:nvSpPr>
          <p:cNvPr id="32" name="Rectangle 31"/>
          <p:cNvSpPr/>
          <p:nvPr/>
        </p:nvSpPr>
        <p:spPr>
          <a:xfrm>
            <a:off x="4052188" y="1420428"/>
            <a:ext cx="1722741" cy="47423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buNone/>
              <a:defRPr/>
            </a:pPr>
            <a:r>
              <a:rPr lang="en-GB" sz="1600" b="1" dirty="0">
                <a:solidFill>
                  <a:srgbClr val="FFFFFF"/>
                </a:solidFill>
              </a:rPr>
              <a:t>Web Server</a:t>
            </a:r>
          </a:p>
        </p:txBody>
      </p:sp>
      <p:sp>
        <p:nvSpPr>
          <p:cNvPr id="33" name="Rectangle 32"/>
          <p:cNvSpPr/>
          <p:nvPr/>
        </p:nvSpPr>
        <p:spPr>
          <a:xfrm>
            <a:off x="293416" y="1894663"/>
            <a:ext cx="1714137" cy="3796348"/>
          </a:xfrm>
          <a:prstGeom prst="rect">
            <a:avLst/>
          </a:prstGeom>
          <a:solidFill>
            <a:schemeClr val="tx2">
              <a:lumMod val="95000"/>
              <a:lumOff val="5000"/>
            </a:schemeClr>
          </a:solidFill>
          <a:ln>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t" anchorCtr="0"/>
          <a:lstStyle/>
          <a:p>
            <a:pPr algn="ctr">
              <a:buNone/>
              <a:defRPr/>
            </a:pPr>
            <a:r>
              <a:rPr lang="en-GB" sz="1333" dirty="0">
                <a:solidFill>
                  <a:schemeClr val="bg1"/>
                </a:solidFill>
              </a:rPr>
              <a:t>Data Collectors</a:t>
            </a:r>
          </a:p>
          <a:p>
            <a:pPr algn="ctr">
              <a:buNone/>
              <a:defRPr/>
            </a:pPr>
            <a:r>
              <a:rPr lang="en-GB" sz="1333" dirty="0">
                <a:solidFill>
                  <a:schemeClr val="bg1"/>
                </a:solidFill>
              </a:rPr>
              <a:t>Per Cluster</a:t>
            </a:r>
          </a:p>
          <a:p>
            <a:pPr algn="ctr">
              <a:buNone/>
              <a:defRPr/>
            </a:pPr>
            <a:endParaRPr lang="en-GB" sz="1333" dirty="0">
              <a:solidFill>
                <a:schemeClr val="bg1"/>
              </a:solidFill>
            </a:endParaRPr>
          </a:p>
          <a:p>
            <a:pPr algn="ctr">
              <a:buNone/>
              <a:defRPr/>
            </a:pPr>
            <a:endParaRPr lang="en-GB" sz="1333" dirty="0">
              <a:solidFill>
                <a:schemeClr val="bg1"/>
              </a:solidFill>
            </a:endParaRPr>
          </a:p>
          <a:p>
            <a:pPr algn="ctr">
              <a:buNone/>
              <a:defRPr/>
            </a:pPr>
            <a:endParaRPr lang="en-GB" sz="1333" dirty="0">
              <a:solidFill>
                <a:schemeClr val="bg1"/>
              </a:solidFill>
            </a:endParaRPr>
          </a:p>
          <a:p>
            <a:pPr algn="ctr">
              <a:buNone/>
              <a:defRPr/>
            </a:pPr>
            <a:endParaRPr lang="en-GB" sz="1333" dirty="0">
              <a:solidFill>
                <a:schemeClr val="bg1"/>
              </a:solidFill>
            </a:endParaRPr>
          </a:p>
          <a:p>
            <a:pPr algn="ctr">
              <a:buNone/>
              <a:defRPr/>
            </a:pPr>
            <a:endParaRPr lang="en-GB" sz="1333" dirty="0">
              <a:solidFill>
                <a:schemeClr val="bg1"/>
              </a:solidFill>
            </a:endParaRPr>
          </a:p>
          <a:p>
            <a:pPr algn="ctr">
              <a:buNone/>
              <a:defRPr/>
            </a:pPr>
            <a:r>
              <a:rPr lang="en-GB" sz="1333" dirty="0" err="1">
                <a:solidFill>
                  <a:schemeClr val="bg1"/>
                </a:solidFill>
              </a:rPr>
              <a:t>lsb.events</a:t>
            </a:r>
            <a:endParaRPr lang="en-GB" sz="1333" dirty="0">
              <a:solidFill>
                <a:schemeClr val="bg1"/>
              </a:solidFill>
            </a:endParaRPr>
          </a:p>
          <a:p>
            <a:pPr algn="ctr">
              <a:buNone/>
              <a:defRPr/>
            </a:pPr>
            <a:r>
              <a:rPr lang="en-GB" sz="1333" dirty="0" err="1">
                <a:solidFill>
                  <a:schemeClr val="bg1"/>
                </a:solidFill>
              </a:rPr>
              <a:t>lsb.acct</a:t>
            </a:r>
            <a:endParaRPr lang="en-GB" sz="1333" dirty="0">
              <a:solidFill>
                <a:schemeClr val="bg1"/>
              </a:solidFill>
            </a:endParaRPr>
          </a:p>
          <a:p>
            <a:pPr algn="ctr">
              <a:buNone/>
              <a:defRPr/>
            </a:pPr>
            <a:r>
              <a:rPr lang="en-GB" sz="1333" dirty="0">
                <a:solidFill>
                  <a:schemeClr val="bg1"/>
                </a:solidFill>
              </a:rPr>
              <a:t>Time Series Data</a:t>
            </a:r>
          </a:p>
          <a:p>
            <a:pPr algn="ctr">
              <a:buNone/>
              <a:defRPr/>
            </a:pPr>
            <a:r>
              <a:rPr lang="en-GB" sz="1333" dirty="0">
                <a:solidFill>
                  <a:schemeClr val="bg1"/>
                </a:solidFill>
              </a:rPr>
              <a:t>License Data</a:t>
            </a:r>
          </a:p>
        </p:txBody>
      </p:sp>
      <p:sp>
        <p:nvSpPr>
          <p:cNvPr id="34" name="Rectangle 33"/>
          <p:cNvSpPr/>
          <p:nvPr/>
        </p:nvSpPr>
        <p:spPr>
          <a:xfrm>
            <a:off x="2168696" y="1894663"/>
            <a:ext cx="1714137" cy="3796348"/>
          </a:xfrm>
          <a:prstGeom prst="rect">
            <a:avLst/>
          </a:prstGeom>
          <a:solidFill>
            <a:schemeClr val="accent1">
              <a:lumMod val="25000"/>
            </a:schemeClr>
          </a:solidFill>
          <a:ln>
            <a:solidFill>
              <a:schemeClr val="bg1">
                <a:lumMod val="85000"/>
              </a:schemeClr>
            </a:solidFill>
            <a:prstDash val="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t" anchorCtr="0"/>
          <a:lstStyle/>
          <a:p>
            <a:pPr algn="ctr">
              <a:buNone/>
              <a:defRPr/>
            </a:pPr>
            <a:r>
              <a:rPr lang="en-GB" sz="1333" dirty="0">
                <a:solidFill>
                  <a:srgbClr val="FFFFFF"/>
                </a:solidFill>
              </a:rPr>
              <a:t>Scalable Data Store</a:t>
            </a:r>
          </a:p>
          <a:p>
            <a:pPr algn="ctr">
              <a:buNone/>
              <a:defRPr/>
            </a:pPr>
            <a:r>
              <a:rPr lang="en-GB" sz="1333" dirty="0">
                <a:solidFill>
                  <a:srgbClr val="FFFFFF"/>
                </a:solidFill>
              </a:rPr>
              <a:t>Near real time query</a:t>
            </a:r>
          </a:p>
          <a:p>
            <a:pPr algn="ctr">
              <a:buNone/>
              <a:defRPr/>
            </a:pPr>
            <a:endParaRPr lang="en-GB" sz="1333" dirty="0">
              <a:solidFill>
                <a:srgbClr val="FFFFFF"/>
              </a:solidFill>
            </a:endParaRPr>
          </a:p>
          <a:p>
            <a:pPr algn="ctr">
              <a:buNone/>
              <a:defRPr/>
            </a:pPr>
            <a:endParaRPr lang="en-GB" sz="1333" dirty="0">
              <a:solidFill>
                <a:srgbClr val="FFFFFF"/>
              </a:solidFill>
            </a:endParaRPr>
          </a:p>
          <a:p>
            <a:pPr algn="ctr">
              <a:buNone/>
              <a:defRPr/>
            </a:pPr>
            <a:endParaRPr lang="en-GB" sz="1333" dirty="0">
              <a:solidFill>
                <a:srgbClr val="FFFFFF"/>
              </a:solidFill>
            </a:endParaRPr>
          </a:p>
          <a:p>
            <a:pPr algn="ctr">
              <a:buNone/>
              <a:defRPr/>
            </a:pPr>
            <a:endParaRPr lang="en-GB" sz="1333" dirty="0">
              <a:solidFill>
                <a:srgbClr val="FFFFFF"/>
              </a:solidFill>
            </a:endParaRPr>
          </a:p>
          <a:p>
            <a:pPr algn="ctr">
              <a:buNone/>
              <a:defRPr/>
            </a:pPr>
            <a:endParaRPr lang="en-GB" sz="1333" dirty="0">
              <a:solidFill>
                <a:srgbClr val="FFFFFF"/>
              </a:solidFill>
            </a:endParaRPr>
          </a:p>
          <a:p>
            <a:pPr algn="ctr">
              <a:buNone/>
              <a:defRPr/>
            </a:pPr>
            <a:endParaRPr lang="en-GB" sz="1333" dirty="0">
              <a:solidFill>
                <a:srgbClr val="FFFFFF"/>
              </a:solidFill>
            </a:endParaRPr>
          </a:p>
          <a:p>
            <a:pPr algn="ctr">
              <a:buNone/>
              <a:defRPr/>
            </a:pPr>
            <a:endParaRPr lang="en-GB" sz="1333" dirty="0">
              <a:solidFill>
                <a:srgbClr val="FFFFFF"/>
              </a:solidFill>
            </a:endParaRPr>
          </a:p>
          <a:p>
            <a:pPr algn="ctr">
              <a:buNone/>
              <a:defRPr/>
            </a:pPr>
            <a:r>
              <a:rPr lang="en-GB" sz="1333" dirty="0">
                <a:solidFill>
                  <a:srgbClr val="FFFFFF"/>
                </a:solidFill>
              </a:rPr>
              <a:t>(Client supplied)</a:t>
            </a:r>
          </a:p>
        </p:txBody>
      </p:sp>
      <p:pic>
        <p:nvPicPr>
          <p:cNvPr id="35" name="Picture 2" descr="Image result for node j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908" y="2794695"/>
            <a:ext cx="1126342" cy="727871"/>
          </a:xfrm>
          <a:prstGeom prst="roundRect">
            <a:avLst>
              <a:gd name="adj" fmla="val 3175"/>
            </a:avLst>
          </a:prstGeom>
          <a:solidFill>
            <a:srgbClr val="FFFFFF">
              <a:shade val="85000"/>
            </a:srgbClr>
          </a:solidFill>
          <a:ln>
            <a:noFill/>
          </a:ln>
          <a:effectLst/>
        </p:spPr>
      </p:pic>
      <p:pic>
        <p:nvPicPr>
          <p:cNvPr id="37" name="Picture 6" descr="Image result for server site:ibm.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1286" y="3027646"/>
            <a:ext cx="1266646" cy="1266646"/>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6" descr="Image result for elasticsearch icon site:elastic.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1498" y="3396576"/>
            <a:ext cx="606879" cy="606879"/>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8" descr="Image result for server rac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488" y="2733608"/>
            <a:ext cx="788868" cy="1425018"/>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39">
            <a:extLst>
              <a:ext uri="{FF2B5EF4-FFF2-40B4-BE49-F238E27FC236}">
                <a16:creationId xmlns:a16="http://schemas.microsoft.com/office/drawing/2014/main" id="{BFB0366E-E12B-44A4-85F6-42A3C475055E}"/>
              </a:ext>
            </a:extLst>
          </p:cNvPr>
          <p:cNvSpPr txBox="1">
            <a:spLocks noChangeArrowheads="1"/>
          </p:cNvSpPr>
          <p:nvPr/>
        </p:nvSpPr>
        <p:spPr bwMode="auto">
          <a:xfrm>
            <a:off x="6156845" y="5020655"/>
            <a:ext cx="2862444" cy="496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None/>
            </a:pPr>
            <a:r>
              <a:rPr lang="en-CA" altLang="zh-CN" sz="1050" b="1" dirty="0">
                <a:solidFill>
                  <a:schemeClr val="bg1"/>
                </a:solidFill>
              </a:rPr>
              <a:t>Report Users</a:t>
            </a:r>
          </a:p>
          <a:p>
            <a:pPr>
              <a:buNone/>
            </a:pPr>
            <a:r>
              <a:rPr lang="en-CA" altLang="zh-CN" sz="1050" dirty="0">
                <a:solidFill>
                  <a:schemeClr val="bg1"/>
                </a:solidFill>
              </a:rPr>
              <a:t>Executives, LOB Mgrs., PMs, Analysts</a:t>
            </a:r>
            <a:endParaRPr lang="en-GB" altLang="en-US" sz="1050" dirty="0">
              <a:solidFill>
                <a:schemeClr val="bg1"/>
              </a:solidFill>
            </a:endParaRPr>
          </a:p>
        </p:txBody>
      </p:sp>
      <p:sp>
        <p:nvSpPr>
          <p:cNvPr id="21" name="TextBox 39">
            <a:extLst>
              <a:ext uri="{FF2B5EF4-FFF2-40B4-BE49-F238E27FC236}">
                <a16:creationId xmlns:a16="http://schemas.microsoft.com/office/drawing/2014/main" id="{2C462F1C-F608-4C12-B208-1A25BF716A01}"/>
              </a:ext>
            </a:extLst>
          </p:cNvPr>
          <p:cNvSpPr txBox="1">
            <a:spLocks noChangeArrowheads="1"/>
          </p:cNvSpPr>
          <p:nvPr/>
        </p:nvSpPr>
        <p:spPr bwMode="auto">
          <a:xfrm>
            <a:off x="8643257" y="5020655"/>
            <a:ext cx="2821802" cy="496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None/>
            </a:pPr>
            <a:r>
              <a:rPr lang="en-CA" altLang="zh-CN" sz="1050" b="1" dirty="0">
                <a:solidFill>
                  <a:schemeClr val="bg1"/>
                </a:solidFill>
              </a:rPr>
              <a:t>Report designer</a:t>
            </a:r>
          </a:p>
          <a:p>
            <a:pPr>
              <a:buNone/>
            </a:pPr>
            <a:r>
              <a:rPr lang="en-GB" altLang="en-US" sz="1050" dirty="0">
                <a:solidFill>
                  <a:schemeClr val="bg1"/>
                </a:solidFill>
              </a:rPr>
              <a:t>Flexible Chart &amp; Dashboards customization</a:t>
            </a:r>
          </a:p>
        </p:txBody>
      </p:sp>
      <p:sp>
        <p:nvSpPr>
          <p:cNvPr id="24" name="TextBox 23">
            <a:extLst>
              <a:ext uri="{FF2B5EF4-FFF2-40B4-BE49-F238E27FC236}">
                <a16:creationId xmlns:a16="http://schemas.microsoft.com/office/drawing/2014/main" id="{8935C2E9-4FB6-42BF-B3BD-E49A15CA172E}"/>
              </a:ext>
            </a:extLst>
          </p:cNvPr>
          <p:cNvSpPr txBox="1"/>
          <p:nvPr/>
        </p:nvSpPr>
        <p:spPr>
          <a:xfrm>
            <a:off x="1616845" y="5880953"/>
            <a:ext cx="9215211" cy="907941"/>
          </a:xfrm>
          <a:prstGeom prst="rect">
            <a:avLst/>
          </a:prstGeom>
          <a:noFill/>
        </p:spPr>
        <p:txBody>
          <a:bodyPr wrap="square">
            <a:spAutoFit/>
          </a:bodyPr>
          <a:lstStyle/>
          <a:p>
            <a:pPr>
              <a:spcBef>
                <a:spcPts val="0"/>
              </a:spcBef>
              <a:buNone/>
              <a:defRPr/>
            </a:pPr>
            <a:r>
              <a:rPr lang="en-GB" sz="1400" i="1" dirty="0">
                <a:solidFill>
                  <a:schemeClr val="tx1"/>
                </a:solidFill>
                <a:latin typeface="IBM Plex Sans" panose="020B0503050000000000" pitchFamily="34" charset="0"/>
              </a:rPr>
              <a:t>The architecture is aligned with other LSF solutions:</a:t>
            </a:r>
          </a:p>
          <a:p>
            <a:pPr marL="285750" indent="-285750">
              <a:spcBef>
                <a:spcPts val="0"/>
              </a:spcBef>
              <a:buFont typeface="Arial" panose="020B0604020202020204" pitchFamily="34" charset="0"/>
              <a:buChar char="•"/>
              <a:defRPr/>
            </a:pPr>
            <a:r>
              <a:rPr lang="en-GB" sz="1400" i="1" dirty="0">
                <a:solidFill>
                  <a:schemeClr val="tx1"/>
                </a:solidFill>
                <a:latin typeface="IBM Plex Sans" panose="020B0503050000000000" pitchFamily="34" charset="0"/>
              </a:rPr>
              <a:t>LSF ELK stack for LSF cluster monitoring</a:t>
            </a:r>
          </a:p>
          <a:p>
            <a:pPr marL="285750" indent="-285750">
              <a:spcBef>
                <a:spcPts val="0"/>
              </a:spcBef>
              <a:buFont typeface="Arial" panose="020B0604020202020204" pitchFamily="34" charset="0"/>
              <a:buChar char="•"/>
              <a:defRPr/>
            </a:pPr>
            <a:r>
              <a:rPr lang="en-GB" sz="1400" i="1" dirty="0" err="1">
                <a:solidFill>
                  <a:schemeClr val="tx1"/>
                </a:solidFill>
                <a:latin typeface="IBM Plex Sans" panose="020B0503050000000000" pitchFamily="34" charset="0"/>
              </a:rPr>
              <a:t>Elasticsearch</a:t>
            </a:r>
            <a:r>
              <a:rPr lang="en-GB" sz="1400" i="1" dirty="0">
                <a:solidFill>
                  <a:schemeClr val="tx1"/>
                </a:solidFill>
                <a:latin typeface="IBM Plex Sans" panose="020B0503050000000000" pitchFamily="34" charset="0"/>
              </a:rPr>
              <a:t>-based LSF command utilities (</a:t>
            </a:r>
            <a:r>
              <a:rPr lang="en-GB" sz="1400" i="1" dirty="0" err="1">
                <a:solidFill>
                  <a:schemeClr val="tx1"/>
                </a:solidFill>
                <a:latin typeface="IBM Plex Sans" panose="020B0503050000000000" pitchFamily="34" charset="0"/>
              </a:rPr>
              <a:t>bhist</a:t>
            </a:r>
            <a:r>
              <a:rPr lang="en-GB" sz="1400" i="1" dirty="0">
                <a:solidFill>
                  <a:schemeClr val="tx1"/>
                </a:solidFill>
                <a:latin typeface="IBM Plex Sans" panose="020B0503050000000000" pitchFamily="34" charset="0"/>
              </a:rPr>
              <a:t>, </a:t>
            </a:r>
            <a:r>
              <a:rPr lang="en-GB" sz="1400" i="1" dirty="0" err="1">
                <a:solidFill>
                  <a:schemeClr val="tx1"/>
                </a:solidFill>
                <a:latin typeface="IBM Plex Sans" panose="020B0503050000000000" pitchFamily="34" charset="0"/>
              </a:rPr>
              <a:t>bacct</a:t>
            </a:r>
            <a:r>
              <a:rPr lang="en-GB" sz="1400" i="1" dirty="0">
                <a:solidFill>
                  <a:schemeClr val="tx1"/>
                </a:solidFill>
                <a:latin typeface="IBM Plex Sans" panose="020B0503050000000000" pitchFamily="34" charset="0"/>
              </a:rPr>
              <a:t>) to facilitate query and troubleshooting in second(s)</a:t>
            </a:r>
          </a:p>
          <a:p>
            <a:pPr marL="171450" indent="-171450">
              <a:spcBef>
                <a:spcPts val="0"/>
              </a:spcBef>
              <a:buFontTx/>
              <a:buChar char="-"/>
              <a:defRPr/>
            </a:pPr>
            <a:endParaRPr lang="en-GB" sz="1100" dirty="0">
              <a:solidFill>
                <a:schemeClr val="tx1"/>
              </a:solidFill>
              <a:latin typeface="IBM Plex Sans" panose="020B0503050000000000" pitchFamily="34" charset="0"/>
            </a:endParaRPr>
          </a:p>
        </p:txBody>
      </p:sp>
    </p:spTree>
    <p:extLst>
      <p:ext uri="{BB962C8B-B14F-4D97-AF65-F5344CB8AC3E}">
        <p14:creationId xmlns:p14="http://schemas.microsoft.com/office/powerpoint/2010/main" val="2418612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984F5-4F0A-46CF-8FC5-E83B3FC78270}"/>
              </a:ext>
            </a:extLst>
          </p:cNvPr>
          <p:cNvSpPr>
            <a:spLocks noGrp="1"/>
          </p:cNvSpPr>
          <p:nvPr>
            <p:ph type="title"/>
          </p:nvPr>
        </p:nvSpPr>
        <p:spPr/>
        <p:txBody>
          <a:bodyPr/>
          <a:lstStyle/>
          <a:p>
            <a:r>
              <a:rPr lang="en-US"/>
              <a:t>IBM Spectrum LSF Explorer – Sample charts</a:t>
            </a:r>
            <a:endParaRPr lang="en-US" dirty="0"/>
          </a:p>
        </p:txBody>
      </p:sp>
      <p:pic>
        <p:nvPicPr>
          <p:cNvPr id="2" name="Picture 1">
            <a:extLst>
              <a:ext uri="{FF2B5EF4-FFF2-40B4-BE49-F238E27FC236}">
                <a16:creationId xmlns:a16="http://schemas.microsoft.com/office/drawing/2014/main" id="{1128E4A5-DCBD-45F3-A2FD-48B77B089A03}"/>
              </a:ext>
            </a:extLst>
          </p:cNvPr>
          <p:cNvPicPr>
            <a:picLocks noChangeAspect="1"/>
          </p:cNvPicPr>
          <p:nvPr/>
        </p:nvPicPr>
        <p:blipFill>
          <a:blip r:embed="rId3"/>
          <a:stretch>
            <a:fillRect/>
          </a:stretch>
        </p:blipFill>
        <p:spPr>
          <a:xfrm>
            <a:off x="159225" y="1211938"/>
            <a:ext cx="4816257" cy="5052498"/>
          </a:xfrm>
          <a:prstGeom prst="rect">
            <a:avLst/>
          </a:prstGeom>
        </p:spPr>
      </p:pic>
      <p:sp>
        <p:nvSpPr>
          <p:cNvPr id="5" name="TextBox 4">
            <a:extLst>
              <a:ext uri="{FF2B5EF4-FFF2-40B4-BE49-F238E27FC236}">
                <a16:creationId xmlns:a16="http://schemas.microsoft.com/office/drawing/2014/main" id="{33F1C7D7-E7F8-4F6A-93E0-25C3E1B66A97}"/>
              </a:ext>
            </a:extLst>
          </p:cNvPr>
          <p:cNvSpPr txBox="1"/>
          <p:nvPr/>
        </p:nvSpPr>
        <p:spPr>
          <a:xfrm>
            <a:off x="1172308" y="6191664"/>
            <a:ext cx="2534092" cy="353943"/>
          </a:xfrm>
          <a:prstGeom prst="rect">
            <a:avLst/>
          </a:prstGeom>
          <a:noFill/>
        </p:spPr>
        <p:txBody>
          <a:bodyPr wrap="none" rtlCol="0">
            <a:spAutoFit/>
          </a:bodyPr>
          <a:lstStyle/>
          <a:p>
            <a:pPr>
              <a:buNone/>
            </a:pPr>
            <a:r>
              <a:rPr lang="en-US" dirty="0">
                <a:latin typeface="IBM Plex Sans" panose="020B0503050000000000" pitchFamily="34" charset="0"/>
              </a:rPr>
              <a:t>Cluster Overview Charts</a:t>
            </a:r>
          </a:p>
        </p:txBody>
      </p:sp>
      <p:pic>
        <p:nvPicPr>
          <p:cNvPr id="6" name="Picture 5">
            <a:extLst>
              <a:ext uri="{FF2B5EF4-FFF2-40B4-BE49-F238E27FC236}">
                <a16:creationId xmlns:a16="http://schemas.microsoft.com/office/drawing/2014/main" id="{BDC90880-E784-4F43-A5AC-3E7EC943B58B}"/>
              </a:ext>
            </a:extLst>
          </p:cNvPr>
          <p:cNvPicPr>
            <a:picLocks noChangeAspect="1"/>
          </p:cNvPicPr>
          <p:nvPr/>
        </p:nvPicPr>
        <p:blipFill>
          <a:blip r:embed="rId4"/>
          <a:stretch>
            <a:fillRect/>
          </a:stretch>
        </p:blipFill>
        <p:spPr>
          <a:xfrm>
            <a:off x="5000503" y="1274940"/>
            <a:ext cx="3527756" cy="5053565"/>
          </a:xfrm>
          <a:prstGeom prst="rect">
            <a:avLst/>
          </a:prstGeom>
        </p:spPr>
      </p:pic>
      <p:sp>
        <p:nvSpPr>
          <p:cNvPr id="18" name="TextBox 17">
            <a:extLst>
              <a:ext uri="{FF2B5EF4-FFF2-40B4-BE49-F238E27FC236}">
                <a16:creationId xmlns:a16="http://schemas.microsoft.com/office/drawing/2014/main" id="{C4B2F81F-9C5E-441A-9A82-C76A1AECEFF7}"/>
              </a:ext>
            </a:extLst>
          </p:cNvPr>
          <p:cNvSpPr txBox="1"/>
          <p:nvPr/>
        </p:nvSpPr>
        <p:spPr>
          <a:xfrm>
            <a:off x="5489833" y="6238534"/>
            <a:ext cx="2952924" cy="353943"/>
          </a:xfrm>
          <a:prstGeom prst="rect">
            <a:avLst/>
          </a:prstGeom>
          <a:noFill/>
        </p:spPr>
        <p:txBody>
          <a:bodyPr wrap="none" rtlCol="0">
            <a:spAutoFit/>
          </a:bodyPr>
          <a:lstStyle/>
          <a:p>
            <a:pPr>
              <a:buNone/>
            </a:pPr>
            <a:r>
              <a:rPr lang="en-US" dirty="0">
                <a:latin typeface="IBM Plex Sans" panose="020B0503050000000000" pitchFamily="34" charset="0"/>
              </a:rPr>
              <a:t>Workload Accounting Charts</a:t>
            </a:r>
          </a:p>
        </p:txBody>
      </p:sp>
      <p:grpSp>
        <p:nvGrpSpPr>
          <p:cNvPr id="10" name="Group 9">
            <a:extLst>
              <a:ext uri="{FF2B5EF4-FFF2-40B4-BE49-F238E27FC236}">
                <a16:creationId xmlns:a16="http://schemas.microsoft.com/office/drawing/2014/main" id="{E7FB3B3D-6C1C-402D-98A2-D6820583E091}"/>
              </a:ext>
            </a:extLst>
          </p:cNvPr>
          <p:cNvGrpSpPr/>
          <p:nvPr/>
        </p:nvGrpSpPr>
        <p:grpSpPr>
          <a:xfrm>
            <a:off x="8923846" y="1681838"/>
            <a:ext cx="2779973" cy="1711437"/>
            <a:chOff x="8923846" y="1681838"/>
            <a:chExt cx="2779973" cy="1711437"/>
          </a:xfrm>
        </p:grpSpPr>
        <p:sp>
          <p:nvSpPr>
            <p:cNvPr id="20" name="TextBox 19">
              <a:extLst>
                <a:ext uri="{FF2B5EF4-FFF2-40B4-BE49-F238E27FC236}">
                  <a16:creationId xmlns:a16="http://schemas.microsoft.com/office/drawing/2014/main" id="{27971D4A-8C63-41F2-A876-3357CA3696F0}"/>
                </a:ext>
              </a:extLst>
            </p:cNvPr>
            <p:cNvSpPr txBox="1"/>
            <p:nvPr/>
          </p:nvSpPr>
          <p:spPr>
            <a:xfrm>
              <a:off x="9229434" y="3023943"/>
              <a:ext cx="2179699" cy="369332"/>
            </a:xfrm>
            <a:prstGeom prst="rect">
              <a:avLst/>
            </a:prstGeom>
            <a:noFill/>
          </p:spPr>
          <p:txBody>
            <a:bodyPr wrap="none" rtlCol="0">
              <a:spAutoFit/>
            </a:bodyPr>
            <a:lstStyle/>
            <a:p>
              <a:pPr>
                <a:buNone/>
              </a:pPr>
              <a:r>
                <a:rPr lang="en-US" sz="1800" dirty="0">
                  <a:latin typeface="IBM Plex Sans" panose="020B0503050000000000" pitchFamily="34" charset="0"/>
                </a:rPr>
                <a:t>Job Run Time Rank</a:t>
              </a:r>
            </a:p>
          </p:txBody>
        </p:sp>
        <p:pic>
          <p:nvPicPr>
            <p:cNvPr id="9" name="Picture 8">
              <a:extLst>
                <a:ext uri="{FF2B5EF4-FFF2-40B4-BE49-F238E27FC236}">
                  <a16:creationId xmlns:a16="http://schemas.microsoft.com/office/drawing/2014/main" id="{3431A2AD-C86C-49C0-A711-A48B761C761E}"/>
                </a:ext>
              </a:extLst>
            </p:cNvPr>
            <p:cNvPicPr>
              <a:picLocks noChangeAspect="1"/>
            </p:cNvPicPr>
            <p:nvPr/>
          </p:nvPicPr>
          <p:blipFill>
            <a:blip r:embed="rId5"/>
            <a:stretch>
              <a:fillRect/>
            </a:stretch>
          </p:blipFill>
          <p:spPr>
            <a:xfrm>
              <a:off x="8923846" y="1681838"/>
              <a:ext cx="2779973" cy="1383250"/>
            </a:xfrm>
            <a:prstGeom prst="rect">
              <a:avLst/>
            </a:prstGeom>
          </p:spPr>
        </p:pic>
      </p:grpSp>
      <p:grpSp>
        <p:nvGrpSpPr>
          <p:cNvPr id="14" name="Group 13">
            <a:extLst>
              <a:ext uri="{FF2B5EF4-FFF2-40B4-BE49-F238E27FC236}">
                <a16:creationId xmlns:a16="http://schemas.microsoft.com/office/drawing/2014/main" id="{5E74B394-4EA2-4BDE-A61E-5DCF963979AF}"/>
              </a:ext>
            </a:extLst>
          </p:cNvPr>
          <p:cNvGrpSpPr/>
          <p:nvPr/>
        </p:nvGrpSpPr>
        <p:grpSpPr>
          <a:xfrm>
            <a:off x="8622267" y="3592742"/>
            <a:ext cx="3320312" cy="2976235"/>
            <a:chOff x="8622267" y="3554642"/>
            <a:chExt cx="3320312" cy="2976235"/>
          </a:xfrm>
        </p:grpSpPr>
        <p:sp>
          <p:nvSpPr>
            <p:cNvPr id="23" name="TextBox 22">
              <a:extLst>
                <a:ext uri="{FF2B5EF4-FFF2-40B4-BE49-F238E27FC236}">
                  <a16:creationId xmlns:a16="http://schemas.microsoft.com/office/drawing/2014/main" id="{541E71A6-F174-4E6F-86ED-386742C154BF}"/>
                </a:ext>
              </a:extLst>
            </p:cNvPr>
            <p:cNvSpPr txBox="1"/>
            <p:nvPr/>
          </p:nvSpPr>
          <p:spPr>
            <a:xfrm>
              <a:off x="9229434" y="6176934"/>
              <a:ext cx="2289473" cy="353943"/>
            </a:xfrm>
            <a:prstGeom prst="rect">
              <a:avLst/>
            </a:prstGeom>
            <a:noFill/>
          </p:spPr>
          <p:txBody>
            <a:bodyPr wrap="none" rtlCol="0">
              <a:spAutoFit/>
            </a:bodyPr>
            <a:lstStyle/>
            <a:p>
              <a:pPr>
                <a:buNone/>
              </a:pPr>
              <a:r>
                <a:rPr lang="en-US" dirty="0">
                  <a:latin typeface="IBM Plex Sans" panose="020B0503050000000000" pitchFamily="34" charset="0"/>
                </a:rPr>
                <a:t>Workload Slot Charge</a:t>
              </a:r>
            </a:p>
          </p:txBody>
        </p:sp>
        <p:pic>
          <p:nvPicPr>
            <p:cNvPr id="12" name="Picture 11">
              <a:extLst>
                <a:ext uri="{FF2B5EF4-FFF2-40B4-BE49-F238E27FC236}">
                  <a16:creationId xmlns:a16="http://schemas.microsoft.com/office/drawing/2014/main" id="{ADDD04F6-AB35-4E1D-B8C1-CBC3098FBF3E}"/>
                </a:ext>
              </a:extLst>
            </p:cNvPr>
            <p:cNvPicPr>
              <a:picLocks noChangeAspect="1"/>
            </p:cNvPicPr>
            <p:nvPr/>
          </p:nvPicPr>
          <p:blipFill>
            <a:blip r:embed="rId6"/>
            <a:stretch>
              <a:fillRect/>
            </a:stretch>
          </p:blipFill>
          <p:spPr>
            <a:xfrm>
              <a:off x="8622267" y="3554642"/>
              <a:ext cx="3320312" cy="2598505"/>
            </a:xfrm>
            <a:prstGeom prst="rect">
              <a:avLst/>
            </a:prstGeom>
          </p:spPr>
        </p:pic>
      </p:grpSp>
    </p:spTree>
    <p:extLst>
      <p:ext uri="{BB962C8B-B14F-4D97-AF65-F5344CB8AC3E}">
        <p14:creationId xmlns:p14="http://schemas.microsoft.com/office/powerpoint/2010/main" val="1000942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85B4-62E6-4157-A7FA-CB96964EEDA9}"/>
              </a:ext>
            </a:extLst>
          </p:cNvPr>
          <p:cNvSpPr>
            <a:spLocks noGrp="1"/>
          </p:cNvSpPr>
          <p:nvPr>
            <p:ph type="title"/>
          </p:nvPr>
        </p:nvSpPr>
        <p:spPr>
          <a:xfrm>
            <a:off x="359229" y="371477"/>
            <a:ext cx="10673956" cy="720197"/>
          </a:xfrm>
        </p:spPr>
        <p:txBody>
          <a:bodyPr/>
          <a:lstStyle/>
          <a:p>
            <a:r>
              <a:rPr lang="en-US" dirty="0"/>
              <a:t>Orchestrating Resources for Deep Learning (Reducing Jitter)</a:t>
            </a:r>
            <a:br>
              <a:rPr lang="en-US" dirty="0"/>
            </a:br>
            <a:r>
              <a:rPr lang="en-US" sz="2400" dirty="0"/>
              <a:t>Before LSF</a:t>
            </a:r>
            <a:endParaRPr lang="en-US" sz="3200" dirty="0"/>
          </a:p>
        </p:txBody>
      </p:sp>
      <p:sp>
        <p:nvSpPr>
          <p:cNvPr id="115" name="Arrow: Left-Right 114">
            <a:extLst>
              <a:ext uri="{FF2B5EF4-FFF2-40B4-BE49-F238E27FC236}">
                <a16:creationId xmlns:a16="http://schemas.microsoft.com/office/drawing/2014/main" id="{1C0D9868-8497-4599-9127-CCFD6EABD014}"/>
              </a:ext>
            </a:extLst>
          </p:cNvPr>
          <p:cNvSpPr/>
          <p:nvPr/>
        </p:nvSpPr>
        <p:spPr>
          <a:xfrm>
            <a:off x="7253719" y="3341511"/>
            <a:ext cx="510381"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6" name="TextBox 115">
            <a:extLst>
              <a:ext uri="{FF2B5EF4-FFF2-40B4-BE49-F238E27FC236}">
                <a16:creationId xmlns:a16="http://schemas.microsoft.com/office/drawing/2014/main" id="{B7AFC2FE-D0A9-4450-A6FB-EA2F78209500}"/>
              </a:ext>
            </a:extLst>
          </p:cNvPr>
          <p:cNvSpPr txBox="1"/>
          <p:nvPr/>
        </p:nvSpPr>
        <p:spPr>
          <a:xfrm>
            <a:off x="305439" y="2490840"/>
            <a:ext cx="2074479" cy="292388"/>
          </a:xfrm>
          <a:prstGeom prst="rect">
            <a:avLst/>
          </a:prstGeom>
          <a:noFill/>
        </p:spPr>
        <p:txBody>
          <a:bodyPr wrap="square" rtlCol="0">
            <a:spAutoFit/>
          </a:bodyPr>
          <a:lstStyle/>
          <a:p>
            <a:pPr>
              <a:buNone/>
            </a:pPr>
            <a:r>
              <a:rPr lang="en-US" sz="1300" dirty="0"/>
              <a:t>qsub -n 10 ./train.py</a:t>
            </a:r>
          </a:p>
        </p:txBody>
      </p:sp>
      <p:sp>
        <p:nvSpPr>
          <p:cNvPr id="127" name="TextBox 126">
            <a:extLst>
              <a:ext uri="{FF2B5EF4-FFF2-40B4-BE49-F238E27FC236}">
                <a16:creationId xmlns:a16="http://schemas.microsoft.com/office/drawing/2014/main" id="{7D1BBD49-C78A-405C-B71A-B1EDDED6B768}"/>
              </a:ext>
            </a:extLst>
          </p:cNvPr>
          <p:cNvSpPr txBox="1"/>
          <p:nvPr/>
        </p:nvSpPr>
        <p:spPr>
          <a:xfrm>
            <a:off x="305439" y="4996464"/>
            <a:ext cx="2074479" cy="292388"/>
          </a:xfrm>
          <a:prstGeom prst="rect">
            <a:avLst/>
          </a:prstGeom>
          <a:noFill/>
        </p:spPr>
        <p:txBody>
          <a:bodyPr wrap="square" rtlCol="0">
            <a:spAutoFit/>
          </a:bodyPr>
          <a:lstStyle/>
          <a:p>
            <a:pPr>
              <a:buNone/>
            </a:pPr>
            <a:r>
              <a:rPr lang="en-US" sz="1300" dirty="0"/>
              <a:t>qsub -n 10 ./train.py</a:t>
            </a:r>
          </a:p>
        </p:txBody>
      </p:sp>
      <p:sp>
        <p:nvSpPr>
          <p:cNvPr id="56" name="Rectangle 55">
            <a:extLst>
              <a:ext uri="{FF2B5EF4-FFF2-40B4-BE49-F238E27FC236}">
                <a16:creationId xmlns:a16="http://schemas.microsoft.com/office/drawing/2014/main" id="{C270659E-E7A5-4DE8-B82B-B0C1E7DB9BD3}"/>
              </a:ext>
            </a:extLst>
          </p:cNvPr>
          <p:cNvSpPr/>
          <p:nvPr/>
        </p:nvSpPr>
        <p:spPr>
          <a:xfrm>
            <a:off x="2940368" y="1546579"/>
            <a:ext cx="4267200" cy="4789566"/>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spPr>
        <p:txBody>
          <a:bodyPr wrap="square" lIns="0" tIns="0" rIns="0" bIns="0" rtlCol="0" anchor="t" anchorCtr="0">
            <a:noAutofit/>
          </a:bodyPr>
          <a:lstStyle/>
          <a:p>
            <a:pPr algn="ctr">
              <a:spcBef>
                <a:spcPts val="0"/>
              </a:spcBef>
              <a:buFontTx/>
              <a:buNone/>
            </a:pPr>
            <a:r>
              <a:rPr kumimoji="0" lang="en-US" sz="29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NUMA0</a:t>
            </a:r>
          </a:p>
        </p:txBody>
      </p:sp>
      <p:sp>
        <p:nvSpPr>
          <p:cNvPr id="45" name="Rectangle 44">
            <a:extLst>
              <a:ext uri="{FF2B5EF4-FFF2-40B4-BE49-F238E27FC236}">
                <a16:creationId xmlns:a16="http://schemas.microsoft.com/office/drawing/2014/main" id="{C7903656-6EE0-48B3-B0A5-C5F463CFC312}"/>
              </a:ext>
            </a:extLst>
          </p:cNvPr>
          <p:cNvSpPr/>
          <p:nvPr/>
        </p:nvSpPr>
        <p:spPr>
          <a:xfrm>
            <a:off x="3087123" y="2035629"/>
            <a:ext cx="846667" cy="419017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vert="vert" wrap="square" lIns="91440" tIns="182880" rIns="91440" bIns="182880" rtlCol="0" anchor="ctr" anchorCtr="0">
            <a:noAutofit/>
          </a:bodyPr>
          <a:lstStyle/>
          <a:p>
            <a:pPr algn="r">
              <a:spcBef>
                <a:spcPts val="0"/>
              </a:spcBef>
              <a:buFontTx/>
              <a:buNone/>
            </a:pPr>
            <a:r>
              <a:rPr lang="en-US" sz="2400" b="1" cap="all" dirty="0">
                <a:solidFill>
                  <a:schemeClr val="bg1"/>
                </a:solidFill>
                <a:latin typeface="HelvNeue for IBM" pitchFamily="-84" charset="0"/>
              </a:rPr>
              <a:t>Memory 0</a:t>
            </a:r>
            <a:endParaRPr kumimoji="0" lang="en-US" sz="2400" b="1" i="0" u="none" strike="noStrike" kern="1200" cap="all" spc="0" normalizeH="0" noProof="0" dirty="0">
              <a:ln>
                <a:noFill/>
              </a:ln>
              <a:solidFill>
                <a:schemeClr val="bg1"/>
              </a:solidFill>
              <a:effectLst/>
              <a:uLnTx/>
              <a:uFillTx/>
              <a:latin typeface="HelvNeue for IBM" pitchFamily="-84" charset="0"/>
            </a:endParaRPr>
          </a:p>
        </p:txBody>
      </p:sp>
      <p:sp>
        <p:nvSpPr>
          <p:cNvPr id="4" name="Rectangle 3">
            <a:extLst>
              <a:ext uri="{FF2B5EF4-FFF2-40B4-BE49-F238E27FC236}">
                <a16:creationId xmlns:a16="http://schemas.microsoft.com/office/drawing/2014/main" id="{436AF23A-D2AC-4382-AC0F-A99662F8C74E}"/>
              </a:ext>
            </a:extLst>
          </p:cNvPr>
          <p:cNvSpPr/>
          <p:nvPr/>
        </p:nvSpPr>
        <p:spPr>
          <a:xfrm>
            <a:off x="4728447"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 name="Rectangle 4">
            <a:extLst>
              <a:ext uri="{FF2B5EF4-FFF2-40B4-BE49-F238E27FC236}">
                <a16:creationId xmlns:a16="http://schemas.microsoft.com/office/drawing/2014/main" id="{F38961BD-F30B-47AC-8403-10F4694E6AA0}"/>
              </a:ext>
            </a:extLst>
          </p:cNvPr>
          <p:cNvSpPr/>
          <p:nvPr/>
        </p:nvSpPr>
        <p:spPr>
          <a:xfrm>
            <a:off x="4728447"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 name="Rectangle 5">
            <a:extLst>
              <a:ext uri="{FF2B5EF4-FFF2-40B4-BE49-F238E27FC236}">
                <a16:creationId xmlns:a16="http://schemas.microsoft.com/office/drawing/2014/main" id="{048A913E-5F49-4D74-941A-1AA0D6501126}"/>
              </a:ext>
            </a:extLst>
          </p:cNvPr>
          <p:cNvSpPr/>
          <p:nvPr/>
        </p:nvSpPr>
        <p:spPr>
          <a:xfrm>
            <a:off x="4728447"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 name="Rectangle 6">
            <a:extLst>
              <a:ext uri="{FF2B5EF4-FFF2-40B4-BE49-F238E27FC236}">
                <a16:creationId xmlns:a16="http://schemas.microsoft.com/office/drawing/2014/main" id="{81B5A2A3-D711-4B7E-B85A-DEDA7939DF4F}"/>
              </a:ext>
            </a:extLst>
          </p:cNvPr>
          <p:cNvSpPr/>
          <p:nvPr/>
        </p:nvSpPr>
        <p:spPr>
          <a:xfrm>
            <a:off x="4728447"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 name="Rectangle 7">
            <a:extLst>
              <a:ext uri="{FF2B5EF4-FFF2-40B4-BE49-F238E27FC236}">
                <a16:creationId xmlns:a16="http://schemas.microsoft.com/office/drawing/2014/main" id="{54FA6D6C-ECE1-4141-ADF2-4F89CE67E5D9}"/>
              </a:ext>
            </a:extLst>
          </p:cNvPr>
          <p:cNvSpPr/>
          <p:nvPr/>
        </p:nvSpPr>
        <p:spPr>
          <a:xfrm>
            <a:off x="4728447"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 name="Rectangle 8">
            <a:extLst>
              <a:ext uri="{FF2B5EF4-FFF2-40B4-BE49-F238E27FC236}">
                <a16:creationId xmlns:a16="http://schemas.microsoft.com/office/drawing/2014/main" id="{4926158D-A085-4D2B-BB8A-5E70A85B189D}"/>
              </a:ext>
            </a:extLst>
          </p:cNvPr>
          <p:cNvSpPr/>
          <p:nvPr/>
        </p:nvSpPr>
        <p:spPr>
          <a:xfrm>
            <a:off x="4728447"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 name="Rectangle 9">
            <a:extLst>
              <a:ext uri="{FF2B5EF4-FFF2-40B4-BE49-F238E27FC236}">
                <a16:creationId xmlns:a16="http://schemas.microsoft.com/office/drawing/2014/main" id="{307C6E9E-DC19-423B-B82A-49A1CA2687E0}"/>
              </a:ext>
            </a:extLst>
          </p:cNvPr>
          <p:cNvSpPr/>
          <p:nvPr/>
        </p:nvSpPr>
        <p:spPr>
          <a:xfrm>
            <a:off x="4728447"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 name="Rectangle 10">
            <a:extLst>
              <a:ext uri="{FF2B5EF4-FFF2-40B4-BE49-F238E27FC236}">
                <a16:creationId xmlns:a16="http://schemas.microsoft.com/office/drawing/2014/main" id="{37956FE7-BCDC-405C-940C-1FA0F3DA2A08}"/>
              </a:ext>
            </a:extLst>
          </p:cNvPr>
          <p:cNvSpPr/>
          <p:nvPr/>
        </p:nvSpPr>
        <p:spPr>
          <a:xfrm>
            <a:off x="4728447"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2" name="Rectangle 11">
            <a:extLst>
              <a:ext uri="{FF2B5EF4-FFF2-40B4-BE49-F238E27FC236}">
                <a16:creationId xmlns:a16="http://schemas.microsoft.com/office/drawing/2014/main" id="{0875EEC7-1116-42EE-9C1B-E98C4843C081}"/>
              </a:ext>
            </a:extLst>
          </p:cNvPr>
          <p:cNvSpPr/>
          <p:nvPr/>
        </p:nvSpPr>
        <p:spPr>
          <a:xfrm>
            <a:off x="5125611"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 name="Rectangle 12">
            <a:extLst>
              <a:ext uri="{FF2B5EF4-FFF2-40B4-BE49-F238E27FC236}">
                <a16:creationId xmlns:a16="http://schemas.microsoft.com/office/drawing/2014/main" id="{24E32290-BAB4-4542-B3F8-8F1D2E010B1E}"/>
              </a:ext>
            </a:extLst>
          </p:cNvPr>
          <p:cNvSpPr/>
          <p:nvPr/>
        </p:nvSpPr>
        <p:spPr>
          <a:xfrm>
            <a:off x="5125611"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 name="Rectangle 13">
            <a:extLst>
              <a:ext uri="{FF2B5EF4-FFF2-40B4-BE49-F238E27FC236}">
                <a16:creationId xmlns:a16="http://schemas.microsoft.com/office/drawing/2014/main" id="{2812E237-F071-47BC-BE66-17CBC7D8A0EB}"/>
              </a:ext>
            </a:extLst>
          </p:cNvPr>
          <p:cNvSpPr/>
          <p:nvPr/>
        </p:nvSpPr>
        <p:spPr>
          <a:xfrm>
            <a:off x="5125611"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5" name="Rectangle 14">
            <a:extLst>
              <a:ext uri="{FF2B5EF4-FFF2-40B4-BE49-F238E27FC236}">
                <a16:creationId xmlns:a16="http://schemas.microsoft.com/office/drawing/2014/main" id="{74DE2EE4-82DC-4656-8197-528CC1584882}"/>
              </a:ext>
            </a:extLst>
          </p:cNvPr>
          <p:cNvSpPr/>
          <p:nvPr/>
        </p:nvSpPr>
        <p:spPr>
          <a:xfrm>
            <a:off x="5125611"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6" name="Rectangle 15">
            <a:extLst>
              <a:ext uri="{FF2B5EF4-FFF2-40B4-BE49-F238E27FC236}">
                <a16:creationId xmlns:a16="http://schemas.microsoft.com/office/drawing/2014/main" id="{AD6EE015-AFBE-48AD-84AC-399BF5AFBC77}"/>
              </a:ext>
            </a:extLst>
          </p:cNvPr>
          <p:cNvSpPr/>
          <p:nvPr/>
        </p:nvSpPr>
        <p:spPr>
          <a:xfrm>
            <a:off x="5125611"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7" name="Rectangle 16">
            <a:extLst>
              <a:ext uri="{FF2B5EF4-FFF2-40B4-BE49-F238E27FC236}">
                <a16:creationId xmlns:a16="http://schemas.microsoft.com/office/drawing/2014/main" id="{DE38A6CD-0BBF-40AA-89A6-5EA86007BB2B}"/>
              </a:ext>
            </a:extLst>
          </p:cNvPr>
          <p:cNvSpPr/>
          <p:nvPr/>
        </p:nvSpPr>
        <p:spPr>
          <a:xfrm>
            <a:off x="5125611"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8" name="Rectangle 17">
            <a:extLst>
              <a:ext uri="{FF2B5EF4-FFF2-40B4-BE49-F238E27FC236}">
                <a16:creationId xmlns:a16="http://schemas.microsoft.com/office/drawing/2014/main" id="{4E920305-6C7A-483A-B04F-A60B07A3BDD5}"/>
              </a:ext>
            </a:extLst>
          </p:cNvPr>
          <p:cNvSpPr/>
          <p:nvPr/>
        </p:nvSpPr>
        <p:spPr>
          <a:xfrm>
            <a:off x="5125611"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9" name="Rectangle 18">
            <a:extLst>
              <a:ext uri="{FF2B5EF4-FFF2-40B4-BE49-F238E27FC236}">
                <a16:creationId xmlns:a16="http://schemas.microsoft.com/office/drawing/2014/main" id="{A4409ABF-6AD4-42FA-90CC-6E73940DEB6B}"/>
              </a:ext>
            </a:extLst>
          </p:cNvPr>
          <p:cNvSpPr/>
          <p:nvPr/>
        </p:nvSpPr>
        <p:spPr>
          <a:xfrm>
            <a:off x="5125611"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0" name="Rectangle 19">
            <a:extLst>
              <a:ext uri="{FF2B5EF4-FFF2-40B4-BE49-F238E27FC236}">
                <a16:creationId xmlns:a16="http://schemas.microsoft.com/office/drawing/2014/main" id="{24C60AFB-4E33-4D2A-9D26-0CFF48D9DB38}"/>
              </a:ext>
            </a:extLst>
          </p:cNvPr>
          <p:cNvSpPr/>
          <p:nvPr/>
        </p:nvSpPr>
        <p:spPr>
          <a:xfrm>
            <a:off x="5522775"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1" name="Rectangle 20">
            <a:extLst>
              <a:ext uri="{FF2B5EF4-FFF2-40B4-BE49-F238E27FC236}">
                <a16:creationId xmlns:a16="http://schemas.microsoft.com/office/drawing/2014/main" id="{65B02A0A-7C32-43CA-A56C-BE40FAA4FEFD}"/>
              </a:ext>
            </a:extLst>
          </p:cNvPr>
          <p:cNvSpPr/>
          <p:nvPr/>
        </p:nvSpPr>
        <p:spPr>
          <a:xfrm>
            <a:off x="5522775"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2" name="Rectangle 21">
            <a:extLst>
              <a:ext uri="{FF2B5EF4-FFF2-40B4-BE49-F238E27FC236}">
                <a16:creationId xmlns:a16="http://schemas.microsoft.com/office/drawing/2014/main" id="{529F5972-B5C8-454A-9CBC-58707F594B51}"/>
              </a:ext>
            </a:extLst>
          </p:cNvPr>
          <p:cNvSpPr/>
          <p:nvPr/>
        </p:nvSpPr>
        <p:spPr>
          <a:xfrm>
            <a:off x="5522775"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3" name="Rectangle 22">
            <a:extLst>
              <a:ext uri="{FF2B5EF4-FFF2-40B4-BE49-F238E27FC236}">
                <a16:creationId xmlns:a16="http://schemas.microsoft.com/office/drawing/2014/main" id="{454FE452-3B0D-4C95-ACCF-33A24B516242}"/>
              </a:ext>
            </a:extLst>
          </p:cNvPr>
          <p:cNvSpPr/>
          <p:nvPr/>
        </p:nvSpPr>
        <p:spPr>
          <a:xfrm>
            <a:off x="5522775"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4" name="Rectangle 23">
            <a:extLst>
              <a:ext uri="{FF2B5EF4-FFF2-40B4-BE49-F238E27FC236}">
                <a16:creationId xmlns:a16="http://schemas.microsoft.com/office/drawing/2014/main" id="{B197DD7D-3C41-436B-9C82-39E6CE2363BD}"/>
              </a:ext>
            </a:extLst>
          </p:cNvPr>
          <p:cNvSpPr/>
          <p:nvPr/>
        </p:nvSpPr>
        <p:spPr>
          <a:xfrm>
            <a:off x="5522775"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5" name="Rectangle 24">
            <a:extLst>
              <a:ext uri="{FF2B5EF4-FFF2-40B4-BE49-F238E27FC236}">
                <a16:creationId xmlns:a16="http://schemas.microsoft.com/office/drawing/2014/main" id="{0D772423-952E-4C43-9ABB-A48FD17B81AC}"/>
              </a:ext>
            </a:extLst>
          </p:cNvPr>
          <p:cNvSpPr/>
          <p:nvPr/>
        </p:nvSpPr>
        <p:spPr>
          <a:xfrm>
            <a:off x="5522775"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6" name="Rectangle 25">
            <a:extLst>
              <a:ext uri="{FF2B5EF4-FFF2-40B4-BE49-F238E27FC236}">
                <a16:creationId xmlns:a16="http://schemas.microsoft.com/office/drawing/2014/main" id="{377BAEB7-C557-4FEF-8E91-1C12640F64AD}"/>
              </a:ext>
            </a:extLst>
          </p:cNvPr>
          <p:cNvSpPr/>
          <p:nvPr/>
        </p:nvSpPr>
        <p:spPr>
          <a:xfrm>
            <a:off x="5522775"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7" name="Rectangle 26">
            <a:extLst>
              <a:ext uri="{FF2B5EF4-FFF2-40B4-BE49-F238E27FC236}">
                <a16:creationId xmlns:a16="http://schemas.microsoft.com/office/drawing/2014/main" id="{57672397-AE3C-4F5B-80F1-330BA2313749}"/>
              </a:ext>
            </a:extLst>
          </p:cNvPr>
          <p:cNvSpPr/>
          <p:nvPr/>
        </p:nvSpPr>
        <p:spPr>
          <a:xfrm>
            <a:off x="5522775"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8" name="Rectangle 27">
            <a:extLst>
              <a:ext uri="{FF2B5EF4-FFF2-40B4-BE49-F238E27FC236}">
                <a16:creationId xmlns:a16="http://schemas.microsoft.com/office/drawing/2014/main" id="{13835365-DA07-4A60-B430-B0D34D6674A6}"/>
              </a:ext>
            </a:extLst>
          </p:cNvPr>
          <p:cNvSpPr/>
          <p:nvPr/>
        </p:nvSpPr>
        <p:spPr>
          <a:xfrm>
            <a:off x="5919939"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9" name="Rectangle 28">
            <a:extLst>
              <a:ext uri="{FF2B5EF4-FFF2-40B4-BE49-F238E27FC236}">
                <a16:creationId xmlns:a16="http://schemas.microsoft.com/office/drawing/2014/main" id="{1FF59A5C-BAA7-4E36-873C-97DB2660FB74}"/>
              </a:ext>
            </a:extLst>
          </p:cNvPr>
          <p:cNvSpPr/>
          <p:nvPr/>
        </p:nvSpPr>
        <p:spPr>
          <a:xfrm>
            <a:off x="5919939"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0" name="Rectangle 29">
            <a:extLst>
              <a:ext uri="{FF2B5EF4-FFF2-40B4-BE49-F238E27FC236}">
                <a16:creationId xmlns:a16="http://schemas.microsoft.com/office/drawing/2014/main" id="{4B8F488D-B712-48CA-AF25-B0502D6C5838}"/>
              </a:ext>
            </a:extLst>
          </p:cNvPr>
          <p:cNvSpPr/>
          <p:nvPr/>
        </p:nvSpPr>
        <p:spPr>
          <a:xfrm>
            <a:off x="5919939"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1" name="Rectangle 30">
            <a:extLst>
              <a:ext uri="{FF2B5EF4-FFF2-40B4-BE49-F238E27FC236}">
                <a16:creationId xmlns:a16="http://schemas.microsoft.com/office/drawing/2014/main" id="{6EE22B84-E2ED-4670-9E94-F7279D789F3E}"/>
              </a:ext>
            </a:extLst>
          </p:cNvPr>
          <p:cNvSpPr/>
          <p:nvPr/>
        </p:nvSpPr>
        <p:spPr>
          <a:xfrm>
            <a:off x="5919939"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2" name="Rectangle 31">
            <a:extLst>
              <a:ext uri="{FF2B5EF4-FFF2-40B4-BE49-F238E27FC236}">
                <a16:creationId xmlns:a16="http://schemas.microsoft.com/office/drawing/2014/main" id="{E51CB4CE-FA2E-4665-B236-7FB6D7A1BA13}"/>
              </a:ext>
            </a:extLst>
          </p:cNvPr>
          <p:cNvSpPr/>
          <p:nvPr/>
        </p:nvSpPr>
        <p:spPr>
          <a:xfrm>
            <a:off x="5919939"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3" name="Rectangle 32">
            <a:extLst>
              <a:ext uri="{FF2B5EF4-FFF2-40B4-BE49-F238E27FC236}">
                <a16:creationId xmlns:a16="http://schemas.microsoft.com/office/drawing/2014/main" id="{AC189B1B-8B6F-4170-BFBD-3C96978E4CAD}"/>
              </a:ext>
            </a:extLst>
          </p:cNvPr>
          <p:cNvSpPr/>
          <p:nvPr/>
        </p:nvSpPr>
        <p:spPr>
          <a:xfrm>
            <a:off x="5919939"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4" name="Rectangle 33">
            <a:extLst>
              <a:ext uri="{FF2B5EF4-FFF2-40B4-BE49-F238E27FC236}">
                <a16:creationId xmlns:a16="http://schemas.microsoft.com/office/drawing/2014/main" id="{C006385D-87EA-45CB-9480-CA28C1F2CB76}"/>
              </a:ext>
            </a:extLst>
          </p:cNvPr>
          <p:cNvSpPr/>
          <p:nvPr/>
        </p:nvSpPr>
        <p:spPr>
          <a:xfrm>
            <a:off x="5919939"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5" name="Rectangle 34">
            <a:extLst>
              <a:ext uri="{FF2B5EF4-FFF2-40B4-BE49-F238E27FC236}">
                <a16:creationId xmlns:a16="http://schemas.microsoft.com/office/drawing/2014/main" id="{6C0EDEC6-34DC-4732-A24D-30F6D4528F65}"/>
              </a:ext>
            </a:extLst>
          </p:cNvPr>
          <p:cNvSpPr/>
          <p:nvPr/>
        </p:nvSpPr>
        <p:spPr>
          <a:xfrm>
            <a:off x="5919939"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6" name="Rectangle 35">
            <a:extLst>
              <a:ext uri="{FF2B5EF4-FFF2-40B4-BE49-F238E27FC236}">
                <a16:creationId xmlns:a16="http://schemas.microsoft.com/office/drawing/2014/main" id="{A6A3FA54-EA6A-4475-8149-F2C7ED9861A3}"/>
              </a:ext>
            </a:extLst>
          </p:cNvPr>
          <p:cNvSpPr/>
          <p:nvPr/>
        </p:nvSpPr>
        <p:spPr>
          <a:xfrm>
            <a:off x="6317103"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7" name="Rectangle 36">
            <a:extLst>
              <a:ext uri="{FF2B5EF4-FFF2-40B4-BE49-F238E27FC236}">
                <a16:creationId xmlns:a16="http://schemas.microsoft.com/office/drawing/2014/main" id="{3700297A-152D-48DC-841A-DCE483F2DCEB}"/>
              </a:ext>
            </a:extLst>
          </p:cNvPr>
          <p:cNvSpPr/>
          <p:nvPr/>
        </p:nvSpPr>
        <p:spPr>
          <a:xfrm>
            <a:off x="6317103"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8" name="Rectangle 37">
            <a:extLst>
              <a:ext uri="{FF2B5EF4-FFF2-40B4-BE49-F238E27FC236}">
                <a16:creationId xmlns:a16="http://schemas.microsoft.com/office/drawing/2014/main" id="{82434FA1-06B2-4ABF-A00D-6971FF88D28F}"/>
              </a:ext>
            </a:extLst>
          </p:cNvPr>
          <p:cNvSpPr/>
          <p:nvPr/>
        </p:nvSpPr>
        <p:spPr>
          <a:xfrm>
            <a:off x="6317103"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9" name="Rectangle 38">
            <a:extLst>
              <a:ext uri="{FF2B5EF4-FFF2-40B4-BE49-F238E27FC236}">
                <a16:creationId xmlns:a16="http://schemas.microsoft.com/office/drawing/2014/main" id="{4B50B320-0C18-4391-B0EE-31D61D7D8923}"/>
              </a:ext>
            </a:extLst>
          </p:cNvPr>
          <p:cNvSpPr/>
          <p:nvPr/>
        </p:nvSpPr>
        <p:spPr>
          <a:xfrm>
            <a:off x="6317103"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0" name="Rectangle 39">
            <a:extLst>
              <a:ext uri="{FF2B5EF4-FFF2-40B4-BE49-F238E27FC236}">
                <a16:creationId xmlns:a16="http://schemas.microsoft.com/office/drawing/2014/main" id="{F83F2120-2D90-49C3-9673-73DA4BCD49E4}"/>
              </a:ext>
            </a:extLst>
          </p:cNvPr>
          <p:cNvSpPr/>
          <p:nvPr/>
        </p:nvSpPr>
        <p:spPr>
          <a:xfrm>
            <a:off x="6317103"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1" name="Rectangle 40">
            <a:extLst>
              <a:ext uri="{FF2B5EF4-FFF2-40B4-BE49-F238E27FC236}">
                <a16:creationId xmlns:a16="http://schemas.microsoft.com/office/drawing/2014/main" id="{7EB02E5E-39F4-4A38-AFD5-79D9004B0282}"/>
              </a:ext>
            </a:extLst>
          </p:cNvPr>
          <p:cNvSpPr/>
          <p:nvPr/>
        </p:nvSpPr>
        <p:spPr>
          <a:xfrm>
            <a:off x="6317103"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2" name="Rectangle 41">
            <a:extLst>
              <a:ext uri="{FF2B5EF4-FFF2-40B4-BE49-F238E27FC236}">
                <a16:creationId xmlns:a16="http://schemas.microsoft.com/office/drawing/2014/main" id="{6D2A61DE-4AC3-457D-B237-7332BBAEE00F}"/>
              </a:ext>
            </a:extLst>
          </p:cNvPr>
          <p:cNvSpPr/>
          <p:nvPr/>
        </p:nvSpPr>
        <p:spPr>
          <a:xfrm>
            <a:off x="6317103"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3" name="Rectangle 42">
            <a:extLst>
              <a:ext uri="{FF2B5EF4-FFF2-40B4-BE49-F238E27FC236}">
                <a16:creationId xmlns:a16="http://schemas.microsoft.com/office/drawing/2014/main" id="{6ABB8C3B-EDED-42D8-AF47-9A6FB94DD5A6}"/>
              </a:ext>
            </a:extLst>
          </p:cNvPr>
          <p:cNvSpPr/>
          <p:nvPr/>
        </p:nvSpPr>
        <p:spPr>
          <a:xfrm>
            <a:off x="6317103"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6" name="Arrow: Left-Right 45">
            <a:extLst>
              <a:ext uri="{FF2B5EF4-FFF2-40B4-BE49-F238E27FC236}">
                <a16:creationId xmlns:a16="http://schemas.microsoft.com/office/drawing/2014/main" id="{E370426B-CFE1-40C1-A9C8-86193419E3DA}"/>
              </a:ext>
            </a:extLst>
          </p:cNvPr>
          <p:cNvSpPr/>
          <p:nvPr/>
        </p:nvSpPr>
        <p:spPr>
          <a:xfrm>
            <a:off x="4012812" y="3341511"/>
            <a:ext cx="659190"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7" name="Rectangle 46">
            <a:extLst>
              <a:ext uri="{FF2B5EF4-FFF2-40B4-BE49-F238E27FC236}">
                <a16:creationId xmlns:a16="http://schemas.microsoft.com/office/drawing/2014/main" id="{25591EBF-D6E9-4FF4-AAA3-77A32939095F}"/>
              </a:ext>
            </a:extLst>
          </p:cNvPr>
          <p:cNvSpPr/>
          <p:nvPr/>
        </p:nvSpPr>
        <p:spPr>
          <a:xfrm>
            <a:off x="4724049"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GPU1</a:t>
            </a:r>
          </a:p>
        </p:txBody>
      </p:sp>
      <p:sp>
        <p:nvSpPr>
          <p:cNvPr id="48" name="Rectangle 47">
            <a:extLst>
              <a:ext uri="{FF2B5EF4-FFF2-40B4-BE49-F238E27FC236}">
                <a16:creationId xmlns:a16="http://schemas.microsoft.com/office/drawing/2014/main" id="{918F0BE0-DB67-41B0-B503-754FED073A9D}"/>
              </a:ext>
            </a:extLst>
          </p:cNvPr>
          <p:cNvSpPr/>
          <p:nvPr/>
        </p:nvSpPr>
        <p:spPr>
          <a:xfrm>
            <a:off x="6714267"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9" name="Rectangle 48">
            <a:extLst>
              <a:ext uri="{FF2B5EF4-FFF2-40B4-BE49-F238E27FC236}">
                <a16:creationId xmlns:a16="http://schemas.microsoft.com/office/drawing/2014/main" id="{82A32C94-0694-4943-9B41-6E80083D035D}"/>
              </a:ext>
            </a:extLst>
          </p:cNvPr>
          <p:cNvSpPr/>
          <p:nvPr/>
        </p:nvSpPr>
        <p:spPr>
          <a:xfrm>
            <a:off x="6714267"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0" name="Rectangle 49">
            <a:extLst>
              <a:ext uri="{FF2B5EF4-FFF2-40B4-BE49-F238E27FC236}">
                <a16:creationId xmlns:a16="http://schemas.microsoft.com/office/drawing/2014/main" id="{41C231EE-4760-4A3C-BF3E-512CA521DD99}"/>
              </a:ext>
            </a:extLst>
          </p:cNvPr>
          <p:cNvSpPr/>
          <p:nvPr/>
        </p:nvSpPr>
        <p:spPr>
          <a:xfrm>
            <a:off x="6714267"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1" name="Rectangle 50">
            <a:extLst>
              <a:ext uri="{FF2B5EF4-FFF2-40B4-BE49-F238E27FC236}">
                <a16:creationId xmlns:a16="http://schemas.microsoft.com/office/drawing/2014/main" id="{C0E7C2AD-810A-43E5-9754-4E97A4E3A43A}"/>
              </a:ext>
            </a:extLst>
          </p:cNvPr>
          <p:cNvSpPr/>
          <p:nvPr/>
        </p:nvSpPr>
        <p:spPr>
          <a:xfrm>
            <a:off x="6714267"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2" name="Rectangle 51">
            <a:extLst>
              <a:ext uri="{FF2B5EF4-FFF2-40B4-BE49-F238E27FC236}">
                <a16:creationId xmlns:a16="http://schemas.microsoft.com/office/drawing/2014/main" id="{014A2244-2FA4-4405-9C3A-D1AB9DA0A200}"/>
              </a:ext>
            </a:extLst>
          </p:cNvPr>
          <p:cNvSpPr/>
          <p:nvPr/>
        </p:nvSpPr>
        <p:spPr>
          <a:xfrm>
            <a:off x="6714267"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3" name="Rectangle 52">
            <a:extLst>
              <a:ext uri="{FF2B5EF4-FFF2-40B4-BE49-F238E27FC236}">
                <a16:creationId xmlns:a16="http://schemas.microsoft.com/office/drawing/2014/main" id="{A80EF80E-7EAC-450A-A72C-24F6D92D3492}"/>
              </a:ext>
            </a:extLst>
          </p:cNvPr>
          <p:cNvSpPr/>
          <p:nvPr/>
        </p:nvSpPr>
        <p:spPr>
          <a:xfrm>
            <a:off x="6714267"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4" name="Rectangle 53">
            <a:extLst>
              <a:ext uri="{FF2B5EF4-FFF2-40B4-BE49-F238E27FC236}">
                <a16:creationId xmlns:a16="http://schemas.microsoft.com/office/drawing/2014/main" id="{9379ADCB-12ED-4D57-9DC0-3D433AD50ECD}"/>
              </a:ext>
            </a:extLst>
          </p:cNvPr>
          <p:cNvSpPr/>
          <p:nvPr/>
        </p:nvSpPr>
        <p:spPr>
          <a:xfrm>
            <a:off x="6714267"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5" name="Rectangle 54">
            <a:extLst>
              <a:ext uri="{FF2B5EF4-FFF2-40B4-BE49-F238E27FC236}">
                <a16:creationId xmlns:a16="http://schemas.microsoft.com/office/drawing/2014/main" id="{AB711C51-C773-4B98-9D90-C05CA85DECA6}"/>
              </a:ext>
            </a:extLst>
          </p:cNvPr>
          <p:cNvSpPr/>
          <p:nvPr/>
        </p:nvSpPr>
        <p:spPr>
          <a:xfrm>
            <a:off x="6714267"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9" name="Rectangle 108">
            <a:extLst>
              <a:ext uri="{FF2B5EF4-FFF2-40B4-BE49-F238E27FC236}">
                <a16:creationId xmlns:a16="http://schemas.microsoft.com/office/drawing/2014/main" id="{E0B2F654-0AD4-4102-BC6B-E98A30DAF5E5}"/>
              </a:ext>
            </a:extLst>
          </p:cNvPr>
          <p:cNvSpPr/>
          <p:nvPr/>
        </p:nvSpPr>
        <p:spPr>
          <a:xfrm>
            <a:off x="5911234"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GPU2</a:t>
            </a:r>
          </a:p>
        </p:txBody>
      </p:sp>
      <p:sp>
        <p:nvSpPr>
          <p:cNvPr id="113" name="Arrow: Left-Right 112">
            <a:extLst>
              <a:ext uri="{FF2B5EF4-FFF2-40B4-BE49-F238E27FC236}">
                <a16:creationId xmlns:a16="http://schemas.microsoft.com/office/drawing/2014/main" id="{1653F7C9-E760-4F07-B7A2-7B905DBB7408}"/>
              </a:ext>
            </a:extLst>
          </p:cNvPr>
          <p:cNvSpPr/>
          <p:nvPr/>
        </p:nvSpPr>
        <p:spPr>
          <a:xfrm rot="16200000">
            <a:off x="6201588"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4" name="Arrow: Left-Right 113">
            <a:extLst>
              <a:ext uri="{FF2B5EF4-FFF2-40B4-BE49-F238E27FC236}">
                <a16:creationId xmlns:a16="http://schemas.microsoft.com/office/drawing/2014/main" id="{B47553BB-6641-4225-8987-94884E91F94C}"/>
              </a:ext>
            </a:extLst>
          </p:cNvPr>
          <p:cNvSpPr/>
          <p:nvPr/>
        </p:nvSpPr>
        <p:spPr>
          <a:xfrm rot="16200000">
            <a:off x="5014491"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7" name="Rectangle 116">
            <a:extLst>
              <a:ext uri="{FF2B5EF4-FFF2-40B4-BE49-F238E27FC236}">
                <a16:creationId xmlns:a16="http://schemas.microsoft.com/office/drawing/2014/main" id="{9C9321B4-A3A0-4EE9-935B-09F740451595}"/>
              </a:ext>
            </a:extLst>
          </p:cNvPr>
          <p:cNvSpPr/>
          <p:nvPr/>
        </p:nvSpPr>
        <p:spPr>
          <a:xfrm>
            <a:off x="3087123" y="203562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9" name="Rectangle 118">
            <a:extLst>
              <a:ext uri="{FF2B5EF4-FFF2-40B4-BE49-F238E27FC236}">
                <a16:creationId xmlns:a16="http://schemas.microsoft.com/office/drawing/2014/main" id="{95CA4C5E-5E6C-4B14-8746-CF4C072DBB0C}"/>
              </a:ext>
            </a:extLst>
          </p:cNvPr>
          <p:cNvSpPr/>
          <p:nvPr/>
        </p:nvSpPr>
        <p:spPr>
          <a:xfrm>
            <a:off x="3087123" y="2305412"/>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21" name="Rectangle 120">
            <a:extLst>
              <a:ext uri="{FF2B5EF4-FFF2-40B4-BE49-F238E27FC236}">
                <a16:creationId xmlns:a16="http://schemas.microsoft.com/office/drawing/2014/main" id="{AF4EB228-C5AD-4E44-B29B-0E36B34AE716}"/>
              </a:ext>
            </a:extLst>
          </p:cNvPr>
          <p:cNvSpPr/>
          <p:nvPr/>
        </p:nvSpPr>
        <p:spPr>
          <a:xfrm>
            <a:off x="3087123" y="259982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28" name="&quot;Not Allowed&quot; Symbol 127">
            <a:extLst>
              <a:ext uri="{FF2B5EF4-FFF2-40B4-BE49-F238E27FC236}">
                <a16:creationId xmlns:a16="http://schemas.microsoft.com/office/drawing/2014/main" id="{B2D58CC1-AB79-4B09-B52F-6EE4336FD544}"/>
              </a:ext>
            </a:extLst>
          </p:cNvPr>
          <p:cNvSpPr/>
          <p:nvPr/>
        </p:nvSpPr>
        <p:spPr>
          <a:xfrm>
            <a:off x="4932307" y="5569527"/>
            <a:ext cx="706582" cy="706582"/>
          </a:xfrm>
          <a:prstGeom prst="noSmoking">
            <a:avLst/>
          </a:prstGeom>
          <a:solidFill>
            <a:srgbClr val="C0000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29" name="&quot;Not Allowed&quot; Symbol 128">
            <a:extLst>
              <a:ext uri="{FF2B5EF4-FFF2-40B4-BE49-F238E27FC236}">
                <a16:creationId xmlns:a16="http://schemas.microsoft.com/office/drawing/2014/main" id="{08C73635-FE79-4026-BD42-18E71505DC10}"/>
              </a:ext>
            </a:extLst>
          </p:cNvPr>
          <p:cNvSpPr/>
          <p:nvPr/>
        </p:nvSpPr>
        <p:spPr>
          <a:xfrm>
            <a:off x="6099811" y="5569527"/>
            <a:ext cx="706582" cy="706582"/>
          </a:xfrm>
          <a:prstGeom prst="noSmoking">
            <a:avLst/>
          </a:prstGeom>
          <a:solidFill>
            <a:srgbClr val="C0000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7" name="Rectangle 56">
            <a:extLst>
              <a:ext uri="{FF2B5EF4-FFF2-40B4-BE49-F238E27FC236}">
                <a16:creationId xmlns:a16="http://schemas.microsoft.com/office/drawing/2014/main" id="{91182C49-999F-43BC-B44E-2DA3ED3226CD}"/>
              </a:ext>
            </a:extLst>
          </p:cNvPr>
          <p:cNvSpPr/>
          <p:nvPr/>
        </p:nvSpPr>
        <p:spPr>
          <a:xfrm>
            <a:off x="7784557" y="1546579"/>
            <a:ext cx="4267200" cy="4789566"/>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spPr>
        <p:txBody>
          <a:bodyPr wrap="square" lIns="0" tIns="0" rIns="0" bIns="0" rtlCol="0" anchor="t" anchorCtr="0">
            <a:noAutofit/>
          </a:bodyPr>
          <a:lstStyle/>
          <a:p>
            <a:pPr algn="ctr">
              <a:spcBef>
                <a:spcPts val="0"/>
              </a:spcBef>
              <a:buFontTx/>
              <a:buNone/>
            </a:pPr>
            <a:r>
              <a:rPr kumimoji="0" lang="en-US" sz="29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NUMA1</a:t>
            </a:r>
          </a:p>
        </p:txBody>
      </p:sp>
      <p:sp>
        <p:nvSpPr>
          <p:cNvPr id="58" name="Rectangle 57">
            <a:extLst>
              <a:ext uri="{FF2B5EF4-FFF2-40B4-BE49-F238E27FC236}">
                <a16:creationId xmlns:a16="http://schemas.microsoft.com/office/drawing/2014/main" id="{CF05AF37-9774-4EAF-B4F9-1846ED1D11FA}"/>
              </a:ext>
            </a:extLst>
          </p:cNvPr>
          <p:cNvSpPr/>
          <p:nvPr/>
        </p:nvSpPr>
        <p:spPr>
          <a:xfrm>
            <a:off x="7992188"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9" name="Rectangle 58">
            <a:extLst>
              <a:ext uri="{FF2B5EF4-FFF2-40B4-BE49-F238E27FC236}">
                <a16:creationId xmlns:a16="http://schemas.microsoft.com/office/drawing/2014/main" id="{323C0F09-19E5-41AF-80F5-58EBED2444AF}"/>
              </a:ext>
            </a:extLst>
          </p:cNvPr>
          <p:cNvSpPr/>
          <p:nvPr/>
        </p:nvSpPr>
        <p:spPr>
          <a:xfrm>
            <a:off x="7992188"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0" name="Rectangle 59">
            <a:extLst>
              <a:ext uri="{FF2B5EF4-FFF2-40B4-BE49-F238E27FC236}">
                <a16:creationId xmlns:a16="http://schemas.microsoft.com/office/drawing/2014/main" id="{1A85A813-DDB6-4518-9BE0-FBCCDC38B67E}"/>
              </a:ext>
            </a:extLst>
          </p:cNvPr>
          <p:cNvSpPr/>
          <p:nvPr/>
        </p:nvSpPr>
        <p:spPr>
          <a:xfrm>
            <a:off x="7992188"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1" name="Rectangle 60">
            <a:extLst>
              <a:ext uri="{FF2B5EF4-FFF2-40B4-BE49-F238E27FC236}">
                <a16:creationId xmlns:a16="http://schemas.microsoft.com/office/drawing/2014/main" id="{01358911-0C35-403A-9D49-D232B26D67C6}"/>
              </a:ext>
            </a:extLst>
          </p:cNvPr>
          <p:cNvSpPr/>
          <p:nvPr/>
        </p:nvSpPr>
        <p:spPr>
          <a:xfrm>
            <a:off x="7992188"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2" name="Rectangle 61">
            <a:extLst>
              <a:ext uri="{FF2B5EF4-FFF2-40B4-BE49-F238E27FC236}">
                <a16:creationId xmlns:a16="http://schemas.microsoft.com/office/drawing/2014/main" id="{244E7DA9-4980-4058-9CB4-4A754FC88924}"/>
              </a:ext>
            </a:extLst>
          </p:cNvPr>
          <p:cNvSpPr/>
          <p:nvPr/>
        </p:nvSpPr>
        <p:spPr>
          <a:xfrm>
            <a:off x="7992188"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3" name="Rectangle 62">
            <a:extLst>
              <a:ext uri="{FF2B5EF4-FFF2-40B4-BE49-F238E27FC236}">
                <a16:creationId xmlns:a16="http://schemas.microsoft.com/office/drawing/2014/main" id="{DFD232ED-E57E-4B34-B169-80588CBD9773}"/>
              </a:ext>
            </a:extLst>
          </p:cNvPr>
          <p:cNvSpPr/>
          <p:nvPr/>
        </p:nvSpPr>
        <p:spPr>
          <a:xfrm>
            <a:off x="7992188"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4" name="Rectangle 63">
            <a:extLst>
              <a:ext uri="{FF2B5EF4-FFF2-40B4-BE49-F238E27FC236}">
                <a16:creationId xmlns:a16="http://schemas.microsoft.com/office/drawing/2014/main" id="{CC6D5C48-1083-4BB5-974E-92D87EA46F9A}"/>
              </a:ext>
            </a:extLst>
          </p:cNvPr>
          <p:cNvSpPr/>
          <p:nvPr/>
        </p:nvSpPr>
        <p:spPr>
          <a:xfrm>
            <a:off x="7992188"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5" name="Rectangle 64">
            <a:extLst>
              <a:ext uri="{FF2B5EF4-FFF2-40B4-BE49-F238E27FC236}">
                <a16:creationId xmlns:a16="http://schemas.microsoft.com/office/drawing/2014/main" id="{F962BFF2-AAE8-46D4-BF47-C70563088052}"/>
              </a:ext>
            </a:extLst>
          </p:cNvPr>
          <p:cNvSpPr/>
          <p:nvPr/>
        </p:nvSpPr>
        <p:spPr>
          <a:xfrm>
            <a:off x="7992188"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6" name="Rectangle 65">
            <a:extLst>
              <a:ext uri="{FF2B5EF4-FFF2-40B4-BE49-F238E27FC236}">
                <a16:creationId xmlns:a16="http://schemas.microsoft.com/office/drawing/2014/main" id="{DC7D7223-FE64-4D18-84BF-D24A19B9A72A}"/>
              </a:ext>
            </a:extLst>
          </p:cNvPr>
          <p:cNvSpPr/>
          <p:nvPr/>
        </p:nvSpPr>
        <p:spPr>
          <a:xfrm>
            <a:off x="8389352"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7" name="Rectangle 66">
            <a:extLst>
              <a:ext uri="{FF2B5EF4-FFF2-40B4-BE49-F238E27FC236}">
                <a16:creationId xmlns:a16="http://schemas.microsoft.com/office/drawing/2014/main" id="{834D8E11-7705-4D23-89F5-FD14A9D0BC2D}"/>
              </a:ext>
            </a:extLst>
          </p:cNvPr>
          <p:cNvSpPr/>
          <p:nvPr/>
        </p:nvSpPr>
        <p:spPr>
          <a:xfrm>
            <a:off x="8389352"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8" name="Rectangle 67">
            <a:extLst>
              <a:ext uri="{FF2B5EF4-FFF2-40B4-BE49-F238E27FC236}">
                <a16:creationId xmlns:a16="http://schemas.microsoft.com/office/drawing/2014/main" id="{B62846F3-6F67-4B79-8427-9EC656C0F388}"/>
              </a:ext>
            </a:extLst>
          </p:cNvPr>
          <p:cNvSpPr/>
          <p:nvPr/>
        </p:nvSpPr>
        <p:spPr>
          <a:xfrm>
            <a:off x="8389352"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9" name="Rectangle 68">
            <a:extLst>
              <a:ext uri="{FF2B5EF4-FFF2-40B4-BE49-F238E27FC236}">
                <a16:creationId xmlns:a16="http://schemas.microsoft.com/office/drawing/2014/main" id="{6520CC1A-3D56-4D75-BD42-14998A92800D}"/>
              </a:ext>
            </a:extLst>
          </p:cNvPr>
          <p:cNvSpPr/>
          <p:nvPr/>
        </p:nvSpPr>
        <p:spPr>
          <a:xfrm>
            <a:off x="8389352"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0" name="Rectangle 69">
            <a:extLst>
              <a:ext uri="{FF2B5EF4-FFF2-40B4-BE49-F238E27FC236}">
                <a16:creationId xmlns:a16="http://schemas.microsoft.com/office/drawing/2014/main" id="{8006F88E-FD46-442E-87C0-F8F22F53CDE5}"/>
              </a:ext>
            </a:extLst>
          </p:cNvPr>
          <p:cNvSpPr/>
          <p:nvPr/>
        </p:nvSpPr>
        <p:spPr>
          <a:xfrm>
            <a:off x="8389352"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1" name="Rectangle 70">
            <a:extLst>
              <a:ext uri="{FF2B5EF4-FFF2-40B4-BE49-F238E27FC236}">
                <a16:creationId xmlns:a16="http://schemas.microsoft.com/office/drawing/2014/main" id="{28F42793-94BA-4C96-BCDF-3E2FEA325A5D}"/>
              </a:ext>
            </a:extLst>
          </p:cNvPr>
          <p:cNvSpPr/>
          <p:nvPr/>
        </p:nvSpPr>
        <p:spPr>
          <a:xfrm>
            <a:off x="8389352"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2" name="Rectangle 71">
            <a:extLst>
              <a:ext uri="{FF2B5EF4-FFF2-40B4-BE49-F238E27FC236}">
                <a16:creationId xmlns:a16="http://schemas.microsoft.com/office/drawing/2014/main" id="{27A46FF8-62A5-42FB-8533-607B4352D598}"/>
              </a:ext>
            </a:extLst>
          </p:cNvPr>
          <p:cNvSpPr/>
          <p:nvPr/>
        </p:nvSpPr>
        <p:spPr>
          <a:xfrm>
            <a:off x="8389352"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3" name="Rectangle 72">
            <a:extLst>
              <a:ext uri="{FF2B5EF4-FFF2-40B4-BE49-F238E27FC236}">
                <a16:creationId xmlns:a16="http://schemas.microsoft.com/office/drawing/2014/main" id="{54516843-E217-440E-A284-84868A69A887}"/>
              </a:ext>
            </a:extLst>
          </p:cNvPr>
          <p:cNvSpPr/>
          <p:nvPr/>
        </p:nvSpPr>
        <p:spPr>
          <a:xfrm>
            <a:off x="8389352"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4" name="Rectangle 73">
            <a:extLst>
              <a:ext uri="{FF2B5EF4-FFF2-40B4-BE49-F238E27FC236}">
                <a16:creationId xmlns:a16="http://schemas.microsoft.com/office/drawing/2014/main" id="{D6B5BE73-C166-4D89-BBB3-37523CCF5B4E}"/>
              </a:ext>
            </a:extLst>
          </p:cNvPr>
          <p:cNvSpPr/>
          <p:nvPr/>
        </p:nvSpPr>
        <p:spPr>
          <a:xfrm>
            <a:off x="8786516"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5" name="Rectangle 74">
            <a:extLst>
              <a:ext uri="{FF2B5EF4-FFF2-40B4-BE49-F238E27FC236}">
                <a16:creationId xmlns:a16="http://schemas.microsoft.com/office/drawing/2014/main" id="{6E5600D9-F7E0-4CA5-B167-3AEAB30B1091}"/>
              </a:ext>
            </a:extLst>
          </p:cNvPr>
          <p:cNvSpPr/>
          <p:nvPr/>
        </p:nvSpPr>
        <p:spPr>
          <a:xfrm>
            <a:off x="8786516"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6" name="Rectangle 75">
            <a:extLst>
              <a:ext uri="{FF2B5EF4-FFF2-40B4-BE49-F238E27FC236}">
                <a16:creationId xmlns:a16="http://schemas.microsoft.com/office/drawing/2014/main" id="{2C725B1E-7964-43E0-98D7-32D296EAB1D6}"/>
              </a:ext>
            </a:extLst>
          </p:cNvPr>
          <p:cNvSpPr/>
          <p:nvPr/>
        </p:nvSpPr>
        <p:spPr>
          <a:xfrm>
            <a:off x="8786516"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7" name="Rectangle 76">
            <a:extLst>
              <a:ext uri="{FF2B5EF4-FFF2-40B4-BE49-F238E27FC236}">
                <a16:creationId xmlns:a16="http://schemas.microsoft.com/office/drawing/2014/main" id="{FFCCC88D-21AD-4B9F-BBEA-1E0A6908F7B8}"/>
              </a:ext>
            </a:extLst>
          </p:cNvPr>
          <p:cNvSpPr/>
          <p:nvPr/>
        </p:nvSpPr>
        <p:spPr>
          <a:xfrm>
            <a:off x="8786516"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8" name="Rectangle 77">
            <a:extLst>
              <a:ext uri="{FF2B5EF4-FFF2-40B4-BE49-F238E27FC236}">
                <a16:creationId xmlns:a16="http://schemas.microsoft.com/office/drawing/2014/main" id="{FD2E5149-68BC-4E48-A2E4-723E5169C00C}"/>
              </a:ext>
            </a:extLst>
          </p:cNvPr>
          <p:cNvSpPr/>
          <p:nvPr/>
        </p:nvSpPr>
        <p:spPr>
          <a:xfrm>
            <a:off x="8786516"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9" name="Rectangle 78">
            <a:extLst>
              <a:ext uri="{FF2B5EF4-FFF2-40B4-BE49-F238E27FC236}">
                <a16:creationId xmlns:a16="http://schemas.microsoft.com/office/drawing/2014/main" id="{CC8034FC-A3C5-42A5-9204-497966A83021}"/>
              </a:ext>
            </a:extLst>
          </p:cNvPr>
          <p:cNvSpPr/>
          <p:nvPr/>
        </p:nvSpPr>
        <p:spPr>
          <a:xfrm>
            <a:off x="8786516"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0" name="Rectangle 79">
            <a:extLst>
              <a:ext uri="{FF2B5EF4-FFF2-40B4-BE49-F238E27FC236}">
                <a16:creationId xmlns:a16="http://schemas.microsoft.com/office/drawing/2014/main" id="{66A660CE-F709-4678-8A65-1E410FE4F655}"/>
              </a:ext>
            </a:extLst>
          </p:cNvPr>
          <p:cNvSpPr/>
          <p:nvPr/>
        </p:nvSpPr>
        <p:spPr>
          <a:xfrm>
            <a:off x="8786516"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1" name="Rectangle 80">
            <a:extLst>
              <a:ext uri="{FF2B5EF4-FFF2-40B4-BE49-F238E27FC236}">
                <a16:creationId xmlns:a16="http://schemas.microsoft.com/office/drawing/2014/main" id="{6EE4FF42-2FC8-4D22-9465-ACB2BCC224BD}"/>
              </a:ext>
            </a:extLst>
          </p:cNvPr>
          <p:cNvSpPr/>
          <p:nvPr/>
        </p:nvSpPr>
        <p:spPr>
          <a:xfrm>
            <a:off x="8786516"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2" name="Rectangle 81">
            <a:extLst>
              <a:ext uri="{FF2B5EF4-FFF2-40B4-BE49-F238E27FC236}">
                <a16:creationId xmlns:a16="http://schemas.microsoft.com/office/drawing/2014/main" id="{FF76698B-1D1E-4674-9EB0-19B3057BA372}"/>
              </a:ext>
            </a:extLst>
          </p:cNvPr>
          <p:cNvSpPr/>
          <p:nvPr/>
        </p:nvSpPr>
        <p:spPr>
          <a:xfrm>
            <a:off x="9183680"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3" name="Rectangle 82">
            <a:extLst>
              <a:ext uri="{FF2B5EF4-FFF2-40B4-BE49-F238E27FC236}">
                <a16:creationId xmlns:a16="http://schemas.microsoft.com/office/drawing/2014/main" id="{A29A753A-792A-4F38-8824-547156E20F49}"/>
              </a:ext>
            </a:extLst>
          </p:cNvPr>
          <p:cNvSpPr/>
          <p:nvPr/>
        </p:nvSpPr>
        <p:spPr>
          <a:xfrm>
            <a:off x="9183680"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4" name="Rectangle 83">
            <a:extLst>
              <a:ext uri="{FF2B5EF4-FFF2-40B4-BE49-F238E27FC236}">
                <a16:creationId xmlns:a16="http://schemas.microsoft.com/office/drawing/2014/main" id="{E3A3BD24-156B-4A0F-AD45-3804DAE440A7}"/>
              </a:ext>
            </a:extLst>
          </p:cNvPr>
          <p:cNvSpPr/>
          <p:nvPr/>
        </p:nvSpPr>
        <p:spPr>
          <a:xfrm>
            <a:off x="9183680"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5" name="Rectangle 84">
            <a:extLst>
              <a:ext uri="{FF2B5EF4-FFF2-40B4-BE49-F238E27FC236}">
                <a16:creationId xmlns:a16="http://schemas.microsoft.com/office/drawing/2014/main" id="{707BECCD-739A-4933-9B20-352BF58765C3}"/>
              </a:ext>
            </a:extLst>
          </p:cNvPr>
          <p:cNvSpPr/>
          <p:nvPr/>
        </p:nvSpPr>
        <p:spPr>
          <a:xfrm>
            <a:off x="9183680"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6" name="Rectangle 85">
            <a:extLst>
              <a:ext uri="{FF2B5EF4-FFF2-40B4-BE49-F238E27FC236}">
                <a16:creationId xmlns:a16="http://schemas.microsoft.com/office/drawing/2014/main" id="{43C50A91-5DE3-478F-A904-2FFFE424CADA}"/>
              </a:ext>
            </a:extLst>
          </p:cNvPr>
          <p:cNvSpPr/>
          <p:nvPr/>
        </p:nvSpPr>
        <p:spPr>
          <a:xfrm>
            <a:off x="9183680"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7" name="Rectangle 86">
            <a:extLst>
              <a:ext uri="{FF2B5EF4-FFF2-40B4-BE49-F238E27FC236}">
                <a16:creationId xmlns:a16="http://schemas.microsoft.com/office/drawing/2014/main" id="{7D45B553-4F86-49D2-BFA2-7592C0B3709D}"/>
              </a:ext>
            </a:extLst>
          </p:cNvPr>
          <p:cNvSpPr/>
          <p:nvPr/>
        </p:nvSpPr>
        <p:spPr>
          <a:xfrm>
            <a:off x="9183680"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8" name="Rectangle 87">
            <a:extLst>
              <a:ext uri="{FF2B5EF4-FFF2-40B4-BE49-F238E27FC236}">
                <a16:creationId xmlns:a16="http://schemas.microsoft.com/office/drawing/2014/main" id="{DE176A88-6331-431D-AB0B-6FAA617C535F}"/>
              </a:ext>
            </a:extLst>
          </p:cNvPr>
          <p:cNvSpPr/>
          <p:nvPr/>
        </p:nvSpPr>
        <p:spPr>
          <a:xfrm>
            <a:off x="9183680"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9" name="Rectangle 88">
            <a:extLst>
              <a:ext uri="{FF2B5EF4-FFF2-40B4-BE49-F238E27FC236}">
                <a16:creationId xmlns:a16="http://schemas.microsoft.com/office/drawing/2014/main" id="{41721AEB-1CCD-4371-A298-EA849DAF56D2}"/>
              </a:ext>
            </a:extLst>
          </p:cNvPr>
          <p:cNvSpPr/>
          <p:nvPr/>
        </p:nvSpPr>
        <p:spPr>
          <a:xfrm>
            <a:off x="9183680"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0" name="Rectangle 89">
            <a:extLst>
              <a:ext uri="{FF2B5EF4-FFF2-40B4-BE49-F238E27FC236}">
                <a16:creationId xmlns:a16="http://schemas.microsoft.com/office/drawing/2014/main" id="{22F38853-48C0-48F9-8753-F07E9E1B1FD2}"/>
              </a:ext>
            </a:extLst>
          </p:cNvPr>
          <p:cNvSpPr/>
          <p:nvPr/>
        </p:nvSpPr>
        <p:spPr>
          <a:xfrm>
            <a:off x="9580844"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1" name="Rectangle 90">
            <a:extLst>
              <a:ext uri="{FF2B5EF4-FFF2-40B4-BE49-F238E27FC236}">
                <a16:creationId xmlns:a16="http://schemas.microsoft.com/office/drawing/2014/main" id="{6BD8133A-D699-45B1-B565-4658F6869010}"/>
              </a:ext>
            </a:extLst>
          </p:cNvPr>
          <p:cNvSpPr/>
          <p:nvPr/>
        </p:nvSpPr>
        <p:spPr>
          <a:xfrm>
            <a:off x="9580844"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2" name="Rectangle 91">
            <a:extLst>
              <a:ext uri="{FF2B5EF4-FFF2-40B4-BE49-F238E27FC236}">
                <a16:creationId xmlns:a16="http://schemas.microsoft.com/office/drawing/2014/main" id="{6C914EB9-F9E3-4C2C-B99F-D0AAF8B25A4D}"/>
              </a:ext>
            </a:extLst>
          </p:cNvPr>
          <p:cNvSpPr/>
          <p:nvPr/>
        </p:nvSpPr>
        <p:spPr>
          <a:xfrm>
            <a:off x="9580844"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3" name="Rectangle 92">
            <a:extLst>
              <a:ext uri="{FF2B5EF4-FFF2-40B4-BE49-F238E27FC236}">
                <a16:creationId xmlns:a16="http://schemas.microsoft.com/office/drawing/2014/main" id="{4C4BAAB9-812C-4C87-9FFE-44321C82A300}"/>
              </a:ext>
            </a:extLst>
          </p:cNvPr>
          <p:cNvSpPr/>
          <p:nvPr/>
        </p:nvSpPr>
        <p:spPr>
          <a:xfrm>
            <a:off x="9580844"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4" name="Rectangle 93">
            <a:extLst>
              <a:ext uri="{FF2B5EF4-FFF2-40B4-BE49-F238E27FC236}">
                <a16:creationId xmlns:a16="http://schemas.microsoft.com/office/drawing/2014/main" id="{257CFC00-813D-4C76-8EDB-42204548A4A8}"/>
              </a:ext>
            </a:extLst>
          </p:cNvPr>
          <p:cNvSpPr/>
          <p:nvPr/>
        </p:nvSpPr>
        <p:spPr>
          <a:xfrm>
            <a:off x="9580844"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5" name="Rectangle 94">
            <a:extLst>
              <a:ext uri="{FF2B5EF4-FFF2-40B4-BE49-F238E27FC236}">
                <a16:creationId xmlns:a16="http://schemas.microsoft.com/office/drawing/2014/main" id="{841F7D26-2A40-435D-98BA-4DD2A8B88391}"/>
              </a:ext>
            </a:extLst>
          </p:cNvPr>
          <p:cNvSpPr/>
          <p:nvPr/>
        </p:nvSpPr>
        <p:spPr>
          <a:xfrm>
            <a:off x="9580844"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6" name="Rectangle 95">
            <a:extLst>
              <a:ext uri="{FF2B5EF4-FFF2-40B4-BE49-F238E27FC236}">
                <a16:creationId xmlns:a16="http://schemas.microsoft.com/office/drawing/2014/main" id="{B663E627-B0A6-4371-91F5-E7F40FF8BE1A}"/>
              </a:ext>
            </a:extLst>
          </p:cNvPr>
          <p:cNvSpPr/>
          <p:nvPr/>
        </p:nvSpPr>
        <p:spPr>
          <a:xfrm>
            <a:off x="9580844"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7" name="Rectangle 96">
            <a:extLst>
              <a:ext uri="{FF2B5EF4-FFF2-40B4-BE49-F238E27FC236}">
                <a16:creationId xmlns:a16="http://schemas.microsoft.com/office/drawing/2014/main" id="{A2DF4BB9-5A8C-4671-8E16-964BC4C0EFD8}"/>
              </a:ext>
            </a:extLst>
          </p:cNvPr>
          <p:cNvSpPr/>
          <p:nvPr/>
        </p:nvSpPr>
        <p:spPr>
          <a:xfrm>
            <a:off x="9580844"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8" name="Rectangle 97">
            <a:extLst>
              <a:ext uri="{FF2B5EF4-FFF2-40B4-BE49-F238E27FC236}">
                <a16:creationId xmlns:a16="http://schemas.microsoft.com/office/drawing/2014/main" id="{C5E3D636-C147-4785-838C-0282FF30D64F}"/>
              </a:ext>
            </a:extLst>
          </p:cNvPr>
          <p:cNvSpPr/>
          <p:nvPr/>
        </p:nvSpPr>
        <p:spPr>
          <a:xfrm>
            <a:off x="11059855" y="2035629"/>
            <a:ext cx="846667" cy="419017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vert="vert" wrap="square" lIns="91440" tIns="182880" rIns="91440" bIns="182880" rtlCol="0" anchor="ctr" anchorCtr="0">
            <a:noAutofit/>
          </a:bodyPr>
          <a:lstStyle/>
          <a:p>
            <a:pPr algn="r">
              <a:spcBef>
                <a:spcPts val="0"/>
              </a:spcBef>
              <a:buFontTx/>
              <a:buNone/>
            </a:pPr>
            <a:r>
              <a:rPr lang="en-US" sz="2400" b="1" cap="all" dirty="0">
                <a:solidFill>
                  <a:schemeClr val="bg1"/>
                </a:solidFill>
                <a:latin typeface="HelvNeue for IBM" pitchFamily="-84" charset="0"/>
              </a:rPr>
              <a:t>Memory 1</a:t>
            </a:r>
            <a:endParaRPr kumimoji="0" lang="en-US" sz="2400" b="1" i="0" u="none" strike="noStrike" kern="1200" cap="all" spc="0" normalizeH="0" noProof="0" dirty="0">
              <a:ln>
                <a:noFill/>
              </a:ln>
              <a:solidFill>
                <a:schemeClr val="bg1"/>
              </a:solidFill>
              <a:effectLst/>
              <a:uLnTx/>
              <a:uFillTx/>
              <a:latin typeface="HelvNeue for IBM" pitchFamily="-84" charset="0"/>
            </a:endParaRPr>
          </a:p>
        </p:txBody>
      </p:sp>
      <p:sp>
        <p:nvSpPr>
          <p:cNvPr id="99" name="Arrow: Left-Right 98">
            <a:extLst>
              <a:ext uri="{FF2B5EF4-FFF2-40B4-BE49-F238E27FC236}">
                <a16:creationId xmlns:a16="http://schemas.microsoft.com/office/drawing/2014/main" id="{1EE7F27E-DEAA-4775-95CB-351D2616BEE9}"/>
              </a:ext>
            </a:extLst>
          </p:cNvPr>
          <p:cNvSpPr/>
          <p:nvPr/>
        </p:nvSpPr>
        <p:spPr>
          <a:xfrm>
            <a:off x="10358421" y="3341511"/>
            <a:ext cx="659190"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0" name="Rectangle 99">
            <a:extLst>
              <a:ext uri="{FF2B5EF4-FFF2-40B4-BE49-F238E27FC236}">
                <a16:creationId xmlns:a16="http://schemas.microsoft.com/office/drawing/2014/main" id="{B79C5E96-45AA-4ED7-82A5-AB168B5C1FCC}"/>
              </a:ext>
            </a:extLst>
          </p:cNvPr>
          <p:cNvSpPr/>
          <p:nvPr/>
        </p:nvSpPr>
        <p:spPr>
          <a:xfrm>
            <a:off x="7987790"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GPU3</a:t>
            </a:r>
          </a:p>
        </p:txBody>
      </p:sp>
      <p:sp>
        <p:nvSpPr>
          <p:cNvPr id="101" name="Rectangle 100">
            <a:extLst>
              <a:ext uri="{FF2B5EF4-FFF2-40B4-BE49-F238E27FC236}">
                <a16:creationId xmlns:a16="http://schemas.microsoft.com/office/drawing/2014/main" id="{26F02156-39B3-4F5A-9F45-1962D326EBB5}"/>
              </a:ext>
            </a:extLst>
          </p:cNvPr>
          <p:cNvSpPr/>
          <p:nvPr/>
        </p:nvSpPr>
        <p:spPr>
          <a:xfrm>
            <a:off x="9978008"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2" name="Rectangle 101">
            <a:extLst>
              <a:ext uri="{FF2B5EF4-FFF2-40B4-BE49-F238E27FC236}">
                <a16:creationId xmlns:a16="http://schemas.microsoft.com/office/drawing/2014/main" id="{75C01875-40E4-4D34-BEDD-F29A5C8C9BFF}"/>
              </a:ext>
            </a:extLst>
          </p:cNvPr>
          <p:cNvSpPr/>
          <p:nvPr/>
        </p:nvSpPr>
        <p:spPr>
          <a:xfrm>
            <a:off x="9978008"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3" name="Rectangle 102">
            <a:extLst>
              <a:ext uri="{FF2B5EF4-FFF2-40B4-BE49-F238E27FC236}">
                <a16:creationId xmlns:a16="http://schemas.microsoft.com/office/drawing/2014/main" id="{FAB55919-31FA-489F-9B37-2104B5F49AFC}"/>
              </a:ext>
            </a:extLst>
          </p:cNvPr>
          <p:cNvSpPr/>
          <p:nvPr/>
        </p:nvSpPr>
        <p:spPr>
          <a:xfrm>
            <a:off x="9978008"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4" name="Rectangle 103">
            <a:extLst>
              <a:ext uri="{FF2B5EF4-FFF2-40B4-BE49-F238E27FC236}">
                <a16:creationId xmlns:a16="http://schemas.microsoft.com/office/drawing/2014/main" id="{D78E0528-FD06-4627-950C-868541711E90}"/>
              </a:ext>
            </a:extLst>
          </p:cNvPr>
          <p:cNvSpPr/>
          <p:nvPr/>
        </p:nvSpPr>
        <p:spPr>
          <a:xfrm>
            <a:off x="9978008"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5" name="Rectangle 104">
            <a:extLst>
              <a:ext uri="{FF2B5EF4-FFF2-40B4-BE49-F238E27FC236}">
                <a16:creationId xmlns:a16="http://schemas.microsoft.com/office/drawing/2014/main" id="{9FA2E217-8636-4284-9348-5E43A29641A7}"/>
              </a:ext>
            </a:extLst>
          </p:cNvPr>
          <p:cNvSpPr/>
          <p:nvPr/>
        </p:nvSpPr>
        <p:spPr>
          <a:xfrm>
            <a:off x="9978008"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6" name="Rectangle 105">
            <a:extLst>
              <a:ext uri="{FF2B5EF4-FFF2-40B4-BE49-F238E27FC236}">
                <a16:creationId xmlns:a16="http://schemas.microsoft.com/office/drawing/2014/main" id="{85E2DFF8-6D83-41B1-A167-79FC6B97DC8F}"/>
              </a:ext>
            </a:extLst>
          </p:cNvPr>
          <p:cNvSpPr/>
          <p:nvPr/>
        </p:nvSpPr>
        <p:spPr>
          <a:xfrm>
            <a:off x="9978008"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7" name="Rectangle 106">
            <a:extLst>
              <a:ext uri="{FF2B5EF4-FFF2-40B4-BE49-F238E27FC236}">
                <a16:creationId xmlns:a16="http://schemas.microsoft.com/office/drawing/2014/main" id="{BABD5710-17E1-4739-BE5F-769FA6234362}"/>
              </a:ext>
            </a:extLst>
          </p:cNvPr>
          <p:cNvSpPr/>
          <p:nvPr/>
        </p:nvSpPr>
        <p:spPr>
          <a:xfrm>
            <a:off x="9978008"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8" name="Rectangle 107">
            <a:extLst>
              <a:ext uri="{FF2B5EF4-FFF2-40B4-BE49-F238E27FC236}">
                <a16:creationId xmlns:a16="http://schemas.microsoft.com/office/drawing/2014/main" id="{382AE583-64D5-4018-90DC-492AFE208692}"/>
              </a:ext>
            </a:extLst>
          </p:cNvPr>
          <p:cNvSpPr/>
          <p:nvPr/>
        </p:nvSpPr>
        <p:spPr>
          <a:xfrm>
            <a:off x="9978008"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0" name="Rectangle 109">
            <a:extLst>
              <a:ext uri="{FF2B5EF4-FFF2-40B4-BE49-F238E27FC236}">
                <a16:creationId xmlns:a16="http://schemas.microsoft.com/office/drawing/2014/main" id="{62283E75-4034-472C-BECB-0FCCBF428B8C}"/>
              </a:ext>
            </a:extLst>
          </p:cNvPr>
          <p:cNvSpPr/>
          <p:nvPr/>
        </p:nvSpPr>
        <p:spPr>
          <a:xfrm>
            <a:off x="9183680"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GPU4</a:t>
            </a:r>
          </a:p>
        </p:txBody>
      </p:sp>
      <p:sp>
        <p:nvSpPr>
          <p:cNvPr id="111" name="Arrow: Left-Right 110">
            <a:extLst>
              <a:ext uri="{FF2B5EF4-FFF2-40B4-BE49-F238E27FC236}">
                <a16:creationId xmlns:a16="http://schemas.microsoft.com/office/drawing/2014/main" id="{A242C94D-E812-460F-9D4D-75F65F61352C}"/>
              </a:ext>
            </a:extLst>
          </p:cNvPr>
          <p:cNvSpPr/>
          <p:nvPr/>
        </p:nvSpPr>
        <p:spPr>
          <a:xfrm rot="16200000">
            <a:off x="9457384"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2" name="Arrow: Left-Right 111">
            <a:extLst>
              <a:ext uri="{FF2B5EF4-FFF2-40B4-BE49-F238E27FC236}">
                <a16:creationId xmlns:a16="http://schemas.microsoft.com/office/drawing/2014/main" id="{52A10973-985E-4688-91F8-1B8C490AB080}"/>
              </a:ext>
            </a:extLst>
          </p:cNvPr>
          <p:cNvSpPr/>
          <p:nvPr/>
        </p:nvSpPr>
        <p:spPr>
          <a:xfrm rot="16200000">
            <a:off x="8270287"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8" name="Rectangle 117">
            <a:extLst>
              <a:ext uri="{FF2B5EF4-FFF2-40B4-BE49-F238E27FC236}">
                <a16:creationId xmlns:a16="http://schemas.microsoft.com/office/drawing/2014/main" id="{8EE63E54-08A8-42E8-A49B-536EBA0AF9FE}"/>
              </a:ext>
            </a:extLst>
          </p:cNvPr>
          <p:cNvSpPr/>
          <p:nvPr/>
        </p:nvSpPr>
        <p:spPr>
          <a:xfrm>
            <a:off x="11059855" y="203562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0" name="&quot;Not Allowed&quot; Symbol 129">
            <a:extLst>
              <a:ext uri="{FF2B5EF4-FFF2-40B4-BE49-F238E27FC236}">
                <a16:creationId xmlns:a16="http://schemas.microsoft.com/office/drawing/2014/main" id="{7B061793-6AAF-4E4F-9F8E-650EFF53D8F4}"/>
              </a:ext>
            </a:extLst>
          </p:cNvPr>
          <p:cNvSpPr/>
          <p:nvPr/>
        </p:nvSpPr>
        <p:spPr>
          <a:xfrm>
            <a:off x="8159550" y="5569527"/>
            <a:ext cx="706582" cy="706582"/>
          </a:xfrm>
          <a:prstGeom prst="noSmoking">
            <a:avLst/>
          </a:prstGeom>
          <a:solidFill>
            <a:srgbClr val="C0000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1" name="&quot;Not Allowed&quot; Symbol 130">
            <a:extLst>
              <a:ext uri="{FF2B5EF4-FFF2-40B4-BE49-F238E27FC236}">
                <a16:creationId xmlns:a16="http://schemas.microsoft.com/office/drawing/2014/main" id="{A9B68841-BD9C-454C-B746-65C9E53FF70D}"/>
              </a:ext>
            </a:extLst>
          </p:cNvPr>
          <p:cNvSpPr/>
          <p:nvPr/>
        </p:nvSpPr>
        <p:spPr>
          <a:xfrm>
            <a:off x="9355607" y="5569527"/>
            <a:ext cx="706582" cy="706582"/>
          </a:xfrm>
          <a:prstGeom prst="noSmoking">
            <a:avLst/>
          </a:prstGeom>
          <a:solidFill>
            <a:srgbClr val="C0000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2" name="TextBox 131">
            <a:extLst>
              <a:ext uri="{FF2B5EF4-FFF2-40B4-BE49-F238E27FC236}">
                <a16:creationId xmlns:a16="http://schemas.microsoft.com/office/drawing/2014/main" id="{8A8BDCA1-9607-4C25-8AC9-B1503AF20E87}"/>
              </a:ext>
            </a:extLst>
          </p:cNvPr>
          <p:cNvSpPr txBox="1"/>
          <p:nvPr/>
        </p:nvSpPr>
        <p:spPr>
          <a:xfrm rot="2252269">
            <a:off x="5504953" y="2877263"/>
            <a:ext cx="4172937" cy="1323439"/>
          </a:xfrm>
          <a:prstGeom prst="rect">
            <a:avLst/>
          </a:prstGeom>
          <a:solidFill>
            <a:schemeClr val="bg2">
              <a:lumMod val="20000"/>
              <a:lumOff val="80000"/>
            </a:schemeClr>
          </a:solidFill>
        </p:spPr>
        <p:txBody>
          <a:bodyPr wrap="none" rtlCol="0">
            <a:spAutoFit/>
          </a:bodyPr>
          <a:lstStyle/>
          <a:p>
            <a:pPr>
              <a:buNone/>
            </a:pPr>
            <a:r>
              <a:rPr lang="en-US" sz="8000" b="1" dirty="0"/>
              <a:t>CRASH!</a:t>
            </a:r>
          </a:p>
        </p:txBody>
      </p:sp>
      <p:grpSp>
        <p:nvGrpSpPr>
          <p:cNvPr id="133" name="Group 132">
            <a:extLst>
              <a:ext uri="{FF2B5EF4-FFF2-40B4-BE49-F238E27FC236}">
                <a16:creationId xmlns:a16="http://schemas.microsoft.com/office/drawing/2014/main" id="{419281B6-EAA8-45D0-8F88-55D669BFA51D}"/>
              </a:ext>
            </a:extLst>
          </p:cNvPr>
          <p:cNvGrpSpPr/>
          <p:nvPr/>
        </p:nvGrpSpPr>
        <p:grpSpPr>
          <a:xfrm>
            <a:off x="800101" y="3990495"/>
            <a:ext cx="1101584" cy="1030961"/>
            <a:chOff x="325915" y="3713778"/>
            <a:chExt cx="826188" cy="773221"/>
          </a:xfrm>
        </p:grpSpPr>
        <p:pic>
          <p:nvPicPr>
            <p:cNvPr id="134" name="Picture 41" descr="MCj04339440000[1]">
              <a:extLst>
                <a:ext uri="{FF2B5EF4-FFF2-40B4-BE49-F238E27FC236}">
                  <a16:creationId xmlns:a16="http://schemas.microsoft.com/office/drawing/2014/main" id="{6EFB3560-8009-461E-8AE4-9EB2490C9F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08713" y="3938359"/>
              <a:ext cx="517978"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 name="テキスト ボックス 62">
              <a:extLst>
                <a:ext uri="{FF2B5EF4-FFF2-40B4-BE49-F238E27FC236}">
                  <a16:creationId xmlns:a16="http://schemas.microsoft.com/office/drawing/2014/main" id="{B244E877-FD03-4CEB-9D26-9C9B9BDE65EC}"/>
                </a:ext>
              </a:extLst>
            </p:cNvPr>
            <p:cNvSpPr txBox="1"/>
            <p:nvPr/>
          </p:nvSpPr>
          <p:spPr>
            <a:xfrm>
              <a:off x="325915" y="3713778"/>
              <a:ext cx="826188" cy="230833"/>
            </a:xfrm>
            <a:prstGeom prst="rect">
              <a:avLst/>
            </a:prstGeom>
            <a:noFill/>
          </p:spPr>
          <p:txBody>
            <a:bodyPr wrap="none" rtlCol="0">
              <a:spAutoFit/>
            </a:bodyPr>
            <a:lstStyle/>
            <a:p>
              <a:pPr defTabSz="609570">
                <a:spcBef>
                  <a:spcPct val="0"/>
                </a:spcBef>
                <a:buNone/>
              </a:pPr>
              <a:r>
                <a:rPr kumimoji="1" lang="en-US" altLang="ja-JP" sz="1400" dirty="0">
                  <a:solidFill>
                    <a:srgbClr val="868686">
                      <a:lumMod val="10000"/>
                    </a:srgbClr>
                  </a:solidFill>
                  <a:latin typeface="+mn-lt"/>
                  <a:ea typeface="Meiryo UI" panose="020B0604030504040204" pitchFamily="50" charset="-128"/>
                  <a:cs typeface="Meiryo UI" panose="020B0604030504040204" pitchFamily="50" charset="-128"/>
                </a:rPr>
                <a:t>Researcher</a:t>
              </a:r>
              <a:endParaRPr kumimoji="1" lang="ja-JP" altLang="en-US" sz="1400" dirty="0">
                <a:solidFill>
                  <a:srgbClr val="868686">
                    <a:lumMod val="10000"/>
                  </a:srgbClr>
                </a:solidFill>
                <a:latin typeface="+mn-lt"/>
                <a:ea typeface="Meiryo UI" panose="020B0604030504040204" pitchFamily="50" charset="-128"/>
                <a:cs typeface="Meiryo UI" panose="020B0604030504040204" pitchFamily="50" charset="-128"/>
              </a:endParaRPr>
            </a:p>
          </p:txBody>
        </p:sp>
      </p:grpSp>
      <p:grpSp>
        <p:nvGrpSpPr>
          <p:cNvPr id="136" name="Group 135">
            <a:extLst>
              <a:ext uri="{FF2B5EF4-FFF2-40B4-BE49-F238E27FC236}">
                <a16:creationId xmlns:a16="http://schemas.microsoft.com/office/drawing/2014/main" id="{B45CE3A3-0B0B-416A-833F-27A20556C56F}"/>
              </a:ext>
            </a:extLst>
          </p:cNvPr>
          <p:cNvGrpSpPr/>
          <p:nvPr/>
        </p:nvGrpSpPr>
        <p:grpSpPr>
          <a:xfrm>
            <a:off x="800100" y="1496008"/>
            <a:ext cx="1282723" cy="1030087"/>
            <a:chOff x="304800" y="3601033"/>
            <a:chExt cx="1282723" cy="1030087"/>
          </a:xfrm>
        </p:grpSpPr>
        <p:pic>
          <p:nvPicPr>
            <p:cNvPr id="137" name="Picture 113">
              <a:extLst>
                <a:ext uri="{FF2B5EF4-FFF2-40B4-BE49-F238E27FC236}">
                  <a16:creationId xmlns:a16="http://schemas.microsoft.com/office/drawing/2014/main" id="{FDC728E5-5613-45A0-A8E0-64AEC488F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42712" y="3899600"/>
              <a:ext cx="649754" cy="73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 name="テキスト ボックス 61">
              <a:extLst>
                <a:ext uri="{FF2B5EF4-FFF2-40B4-BE49-F238E27FC236}">
                  <a16:creationId xmlns:a16="http://schemas.microsoft.com/office/drawing/2014/main" id="{05F4EB05-D69A-415B-9DDC-0A12965B98B6}"/>
                </a:ext>
              </a:extLst>
            </p:cNvPr>
            <p:cNvSpPr txBox="1"/>
            <p:nvPr/>
          </p:nvSpPr>
          <p:spPr>
            <a:xfrm>
              <a:off x="304800" y="3601033"/>
              <a:ext cx="1282723" cy="307777"/>
            </a:xfrm>
            <a:prstGeom prst="rect">
              <a:avLst/>
            </a:prstGeom>
            <a:noFill/>
          </p:spPr>
          <p:txBody>
            <a:bodyPr wrap="none" rtlCol="0">
              <a:spAutoFit/>
            </a:bodyPr>
            <a:lstStyle/>
            <a:p>
              <a:pPr defTabSz="609570">
                <a:spcBef>
                  <a:spcPct val="0"/>
                </a:spcBef>
                <a:buNone/>
              </a:pPr>
              <a:r>
                <a:rPr kumimoji="1" lang="en-US" altLang="ja-JP" sz="1400" dirty="0">
                  <a:solidFill>
                    <a:srgbClr val="868686">
                      <a:lumMod val="10000"/>
                    </a:srgbClr>
                  </a:solidFill>
                  <a:latin typeface="+mn-lt"/>
                  <a:ea typeface="Meiryo UI" panose="020B0604030504040204" pitchFamily="50" charset="-128"/>
                  <a:cs typeface="Meiryo UI" panose="020B0604030504040204" pitchFamily="50" charset="-128"/>
                </a:rPr>
                <a:t>Data scientist</a:t>
              </a:r>
              <a:endParaRPr kumimoji="1" lang="ja-JP" altLang="en-US" sz="1400" dirty="0">
                <a:solidFill>
                  <a:srgbClr val="868686">
                    <a:lumMod val="10000"/>
                  </a:srgbClr>
                </a:solidFill>
                <a:latin typeface="+mn-lt"/>
                <a:ea typeface="Meiryo UI" panose="020B0604030504040204" pitchFamily="50" charset="-128"/>
                <a:cs typeface="Meiryo UI" panose="020B0604030504040204" pitchFamily="50" charset="-128"/>
              </a:endParaRPr>
            </a:p>
          </p:txBody>
        </p:sp>
      </p:grpSp>
      <p:sp>
        <p:nvSpPr>
          <p:cNvPr id="141" name="Rectangle 140">
            <a:extLst>
              <a:ext uri="{FF2B5EF4-FFF2-40B4-BE49-F238E27FC236}">
                <a16:creationId xmlns:a16="http://schemas.microsoft.com/office/drawing/2014/main" id="{4A5407E4-5BEF-443E-846E-A7488B6A318E}"/>
              </a:ext>
            </a:extLst>
          </p:cNvPr>
          <p:cNvSpPr/>
          <p:nvPr/>
        </p:nvSpPr>
        <p:spPr>
          <a:xfrm>
            <a:off x="11059855" y="2325635"/>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9" name="Footer Placeholder 2">
            <a:extLst>
              <a:ext uri="{FF2B5EF4-FFF2-40B4-BE49-F238E27FC236}">
                <a16:creationId xmlns:a16="http://schemas.microsoft.com/office/drawing/2014/main" id="{3B1AA14B-862F-43E7-B4B6-68AE60691746}"/>
              </a:ext>
            </a:extLst>
          </p:cNvPr>
          <p:cNvSpPr txBox="1">
            <a:spLocks/>
          </p:cNvSpPr>
          <p:nvPr/>
        </p:nvSpPr>
        <p:spPr bwMode="auto">
          <a:xfrm>
            <a:off x="279493" y="6619839"/>
            <a:ext cx="7811997" cy="168275"/>
          </a:xfrm>
          <a:prstGeom prst="rect">
            <a:avLst/>
          </a:prstGeom>
          <a:noFill/>
          <a:ln w="9525">
            <a:noFill/>
            <a:miter lim="800000"/>
            <a:headEnd/>
            <a:tailEnd/>
          </a:ln>
        </p:spPr>
        <p:txBody>
          <a:bodyPr vert="horz" wrap="square" lIns="0" tIns="34295" rIns="137178" bIns="34295" numCol="1" anchor="t" anchorCtr="0" compatLnSpc="1">
            <a:prstTxWarp prst="textNoShape">
              <a:avLst/>
            </a:prstTxWarp>
            <a:noAutofit/>
          </a:bodyPr>
          <a:lstStyle>
            <a:lvl1pPr marL="0" indent="0" algn="l" rtl="0" eaLnBrk="0" fontAlgn="base" hangingPunct="0">
              <a:spcBef>
                <a:spcPct val="20000"/>
              </a:spcBef>
              <a:spcAft>
                <a:spcPct val="0"/>
              </a:spcAft>
              <a:buClr>
                <a:srgbClr val="666666"/>
              </a:buClr>
              <a:buFont typeface="Arial" pitchFamily="34" charset="0"/>
              <a:buNone/>
              <a:defRPr sz="2267">
                <a:solidFill>
                  <a:schemeClr val="tx1">
                    <a:lumMod val="85000"/>
                    <a:lumOff val="15000"/>
                  </a:schemeClr>
                </a:solidFill>
                <a:latin typeface="IBM Plex Sans" panose="020B0503050000000000" pitchFamily="34" charset="0"/>
                <a:ea typeface="MS PGothic" pitchFamily="34" charset="-128"/>
                <a:cs typeface="+mn-cs"/>
              </a:defRPr>
            </a:lvl1pPr>
            <a:lvl2pPr marL="515994" indent="-225449" algn="l" rtl="0" eaLnBrk="0" fontAlgn="base" hangingPunct="0">
              <a:spcBef>
                <a:spcPct val="20000"/>
              </a:spcBef>
              <a:spcAft>
                <a:spcPct val="0"/>
              </a:spcAft>
              <a:buClr>
                <a:srgbClr val="666666"/>
              </a:buClr>
              <a:buFont typeface="Arial" pitchFamily="34" charset="0"/>
              <a:buChar char="•"/>
              <a:defRPr sz="2000">
                <a:solidFill>
                  <a:schemeClr val="tx1">
                    <a:lumMod val="85000"/>
                    <a:lumOff val="15000"/>
                  </a:schemeClr>
                </a:solidFill>
                <a:latin typeface="IBM Plex Sans" panose="020B0503050000000000" pitchFamily="34" charset="0"/>
                <a:ea typeface="MS PGothic" pitchFamily="34" charset="-128"/>
              </a:defRPr>
            </a:lvl2pPr>
            <a:lvl3pPr marL="746205" indent="-112725" algn="l" rtl="0" eaLnBrk="0" fontAlgn="base" hangingPunct="0">
              <a:spcBef>
                <a:spcPct val="20000"/>
              </a:spcBef>
              <a:spcAft>
                <a:spcPct val="0"/>
              </a:spcAft>
              <a:buClr>
                <a:srgbClr val="666666"/>
              </a:buClr>
              <a:buFont typeface="Arial" pitchFamily="34" charset="0"/>
              <a:buChar char="•"/>
              <a:defRPr sz="1867">
                <a:solidFill>
                  <a:schemeClr val="tx1">
                    <a:lumMod val="85000"/>
                    <a:lumOff val="15000"/>
                  </a:schemeClr>
                </a:solidFill>
                <a:latin typeface="IBM Plex Sans" panose="020B0503050000000000" pitchFamily="34" charset="0"/>
                <a:ea typeface="MS PGothic" pitchFamily="34" charset="-128"/>
              </a:defRPr>
            </a:lvl3pPr>
            <a:lvl4pPr marL="1430494" indent="-176232" algn="l" rtl="0" eaLnBrk="0" fontAlgn="base" hangingPunct="0">
              <a:spcBef>
                <a:spcPct val="20000"/>
              </a:spcBef>
              <a:spcAft>
                <a:spcPct val="0"/>
              </a:spcAft>
              <a:buClr>
                <a:schemeClr val="tx1"/>
              </a:buClr>
              <a:buChar char="•"/>
              <a:defRPr sz="1467">
                <a:solidFill>
                  <a:srgbClr val="000000"/>
                </a:solidFill>
                <a:latin typeface="IBM Plex Sans" panose="020B0503050000000000" pitchFamily="34" charset="0"/>
                <a:ea typeface="MS PGothic" pitchFamily="34" charset="-128"/>
              </a:defRPr>
            </a:lvl4pPr>
            <a:lvl5pPr marL="1719449" indent="-7938" algn="l" rtl="0" eaLnBrk="0" fontAlgn="base" hangingPunct="0">
              <a:spcBef>
                <a:spcPct val="20000"/>
              </a:spcBef>
              <a:spcAft>
                <a:spcPct val="0"/>
              </a:spcAft>
              <a:buClr>
                <a:schemeClr val="tx1"/>
              </a:buClr>
              <a:defRPr sz="1200">
                <a:solidFill>
                  <a:srgbClr val="000000"/>
                </a:solidFill>
                <a:latin typeface="IBM Plex Sans" panose="020B0503050000000000" pitchFamily="34" charset="0"/>
                <a:ea typeface="MS PGothic" pitchFamily="34" charset="-128"/>
              </a:defRPr>
            </a:lvl5pPr>
            <a:lvl6pPr marL="2176699" indent="-7938" algn="l" rtl="0" fontAlgn="base">
              <a:spcBef>
                <a:spcPct val="20000"/>
              </a:spcBef>
              <a:spcAft>
                <a:spcPct val="0"/>
              </a:spcAft>
              <a:buClr>
                <a:schemeClr val="tx1"/>
              </a:buClr>
              <a:defRPr sz="1200">
                <a:solidFill>
                  <a:srgbClr val="000000"/>
                </a:solidFill>
                <a:latin typeface="+mn-lt"/>
              </a:defRPr>
            </a:lvl6pPr>
            <a:lvl7pPr marL="2633949" indent="-7938" algn="l" rtl="0" fontAlgn="base">
              <a:spcBef>
                <a:spcPct val="20000"/>
              </a:spcBef>
              <a:spcAft>
                <a:spcPct val="0"/>
              </a:spcAft>
              <a:buClr>
                <a:schemeClr val="tx1"/>
              </a:buClr>
              <a:defRPr sz="1200">
                <a:solidFill>
                  <a:srgbClr val="000000"/>
                </a:solidFill>
                <a:latin typeface="+mn-lt"/>
              </a:defRPr>
            </a:lvl7pPr>
            <a:lvl8pPr marL="3091197" indent="-7938" algn="l" rtl="0" fontAlgn="base">
              <a:spcBef>
                <a:spcPct val="20000"/>
              </a:spcBef>
              <a:spcAft>
                <a:spcPct val="0"/>
              </a:spcAft>
              <a:buClr>
                <a:schemeClr val="tx1"/>
              </a:buClr>
              <a:defRPr sz="1200">
                <a:solidFill>
                  <a:srgbClr val="000000"/>
                </a:solidFill>
                <a:latin typeface="+mn-lt"/>
              </a:defRPr>
            </a:lvl8pPr>
            <a:lvl9pPr marL="3548447" indent="-7938" algn="l" rtl="0" fontAlgn="base">
              <a:spcBef>
                <a:spcPct val="20000"/>
              </a:spcBef>
              <a:spcAft>
                <a:spcPct val="0"/>
              </a:spcAft>
              <a:buClr>
                <a:schemeClr val="tx1"/>
              </a:buClr>
              <a:defRPr sz="1200">
                <a:solidFill>
                  <a:srgbClr val="000000"/>
                </a:solidFill>
                <a:latin typeface="+mn-lt"/>
              </a:defRPr>
            </a:lvl9pPr>
          </a:lstStyle>
          <a:p>
            <a:r>
              <a:rPr lang="de-DE" sz="1100" kern="0" dirty="0">
                <a:solidFill>
                  <a:schemeClr val="bg1"/>
                </a:solidFill>
                <a:latin typeface="+mj-lt"/>
              </a:rPr>
              <a:t>© IBM Corporation</a:t>
            </a:r>
            <a:endParaRPr lang="en-US" sz="1100" kern="0" dirty="0">
              <a:solidFill>
                <a:schemeClr val="bg1"/>
              </a:solidFill>
              <a:latin typeface="+mj-lt"/>
            </a:endParaRPr>
          </a:p>
        </p:txBody>
      </p:sp>
      <p:sp>
        <p:nvSpPr>
          <p:cNvPr id="140" name="Slide Number Placeholder 3">
            <a:extLst>
              <a:ext uri="{FF2B5EF4-FFF2-40B4-BE49-F238E27FC236}">
                <a16:creationId xmlns:a16="http://schemas.microsoft.com/office/drawing/2014/main" id="{53C09B8F-CF90-4838-806D-2180CEA50F5E}"/>
              </a:ext>
            </a:extLst>
          </p:cNvPr>
          <p:cNvSpPr txBox="1">
            <a:spLocks/>
          </p:cNvSpPr>
          <p:nvPr/>
        </p:nvSpPr>
        <p:spPr>
          <a:xfrm>
            <a:off x="8643257" y="6626151"/>
            <a:ext cx="2743200" cy="156066"/>
          </a:xfrm>
          <a:prstGeom prst="rect">
            <a:avLst/>
          </a:prstGeom>
        </p:spPr>
        <p:txBody>
          <a:bodyPr vert="horz"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None/>
              <a:defRPr sz="1000" kern="1200">
                <a:solidFill>
                  <a:schemeClr val="bg1"/>
                </a:solidFill>
                <a:latin typeface="Arial" pitchFamily="34" charset="0"/>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a:lstStyle>
          <a:p>
            <a:pPr algn="r"/>
            <a:fld id="{D0BE6F14-FF48-0F4F-A8AA-2E3F25371E4A}" type="slidenum">
              <a:rPr lang="en-US" sz="1100" smtClean="0"/>
              <a:pPr algn="r"/>
              <a:t>18</a:t>
            </a:fld>
            <a:endParaRPr lang="en-US" sz="1100" dirty="0"/>
          </a:p>
        </p:txBody>
      </p:sp>
    </p:spTree>
    <p:extLst>
      <p:ext uri="{BB962C8B-B14F-4D97-AF65-F5344CB8AC3E}">
        <p14:creationId xmlns:p14="http://schemas.microsoft.com/office/powerpoint/2010/main" val="29157762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250"/>
                                        <p:tgtEl>
                                          <p:spTgt spid="116"/>
                                        </p:tgtEl>
                                      </p:cBhvr>
                                    </p:animEffect>
                                    <p:anim calcmode="lin" valueType="num">
                                      <p:cBhvr>
                                        <p:cTn id="8" dur="250" fill="hold"/>
                                        <p:tgtEl>
                                          <p:spTgt spid="116"/>
                                        </p:tgtEl>
                                        <p:attrNameLst>
                                          <p:attrName>ppt_x</p:attrName>
                                        </p:attrNameLst>
                                      </p:cBhvr>
                                      <p:tavLst>
                                        <p:tav tm="0">
                                          <p:val>
                                            <p:strVal val="#ppt_x"/>
                                          </p:val>
                                        </p:tav>
                                        <p:tav tm="100000">
                                          <p:val>
                                            <p:strVal val="#ppt_x"/>
                                          </p:val>
                                        </p:tav>
                                      </p:tavLst>
                                    </p:anim>
                                    <p:anim calcmode="lin" valueType="num">
                                      <p:cBhvr>
                                        <p:cTn id="9" dur="25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
                                        </p:tgtEl>
                                        <p:attrNameLst>
                                          <p:attrName>fillcolor</p:attrName>
                                        </p:attrNameLst>
                                      </p:cBhvr>
                                      <p:to>
                                        <a:schemeClr val="folHlink"/>
                                      </p:to>
                                    </p:animClr>
                                    <p:set>
                                      <p:cBhvr>
                                        <p:cTn id="14" dur="500" fill="hold"/>
                                        <p:tgtEl>
                                          <p:spTgt spid="4"/>
                                        </p:tgtEl>
                                        <p:attrNameLst>
                                          <p:attrName>fill.type</p:attrName>
                                        </p:attrNameLst>
                                      </p:cBhvr>
                                      <p:to>
                                        <p:strVal val="solid"/>
                                      </p:to>
                                    </p:set>
                                    <p:set>
                                      <p:cBhvr>
                                        <p:cTn id="15" dur="500" fill="hold"/>
                                        <p:tgtEl>
                                          <p:spTgt spid="4"/>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5"/>
                                        </p:tgtEl>
                                        <p:attrNameLst>
                                          <p:attrName>fillcolor</p:attrName>
                                        </p:attrNameLst>
                                      </p:cBhvr>
                                      <p:to>
                                        <a:schemeClr val="folHlink"/>
                                      </p:to>
                                    </p:animClr>
                                    <p:set>
                                      <p:cBhvr>
                                        <p:cTn id="18" dur="500" fill="hold"/>
                                        <p:tgtEl>
                                          <p:spTgt spid="5"/>
                                        </p:tgtEl>
                                        <p:attrNameLst>
                                          <p:attrName>fill.type</p:attrName>
                                        </p:attrNameLst>
                                      </p:cBhvr>
                                      <p:to>
                                        <p:strVal val="solid"/>
                                      </p:to>
                                    </p:set>
                                    <p:set>
                                      <p:cBhvr>
                                        <p:cTn id="19" dur="500" fill="hold"/>
                                        <p:tgtEl>
                                          <p:spTgt spid="5"/>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6"/>
                                        </p:tgtEl>
                                        <p:attrNameLst>
                                          <p:attrName>fillcolor</p:attrName>
                                        </p:attrNameLst>
                                      </p:cBhvr>
                                      <p:to>
                                        <a:schemeClr val="folHlink"/>
                                      </p:to>
                                    </p:animClr>
                                    <p:set>
                                      <p:cBhvr>
                                        <p:cTn id="22" dur="500" fill="hold"/>
                                        <p:tgtEl>
                                          <p:spTgt spid="6"/>
                                        </p:tgtEl>
                                        <p:attrNameLst>
                                          <p:attrName>fill.type</p:attrName>
                                        </p:attrNameLst>
                                      </p:cBhvr>
                                      <p:to>
                                        <p:strVal val="solid"/>
                                      </p:to>
                                    </p:set>
                                    <p:set>
                                      <p:cBhvr>
                                        <p:cTn id="23" dur="500" fill="hold"/>
                                        <p:tgtEl>
                                          <p:spTgt spid="6"/>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7"/>
                                        </p:tgtEl>
                                        <p:attrNameLst>
                                          <p:attrName>fillcolor</p:attrName>
                                        </p:attrNameLst>
                                      </p:cBhvr>
                                      <p:to>
                                        <a:schemeClr val="folHlink"/>
                                      </p:to>
                                    </p:animClr>
                                    <p:set>
                                      <p:cBhvr>
                                        <p:cTn id="26" dur="500" fill="hold"/>
                                        <p:tgtEl>
                                          <p:spTgt spid="7"/>
                                        </p:tgtEl>
                                        <p:attrNameLst>
                                          <p:attrName>fill.type</p:attrName>
                                        </p:attrNameLst>
                                      </p:cBhvr>
                                      <p:to>
                                        <p:strVal val="solid"/>
                                      </p:to>
                                    </p:set>
                                    <p:set>
                                      <p:cBhvr>
                                        <p:cTn id="27" dur="500" fill="hold"/>
                                        <p:tgtEl>
                                          <p:spTgt spid="7"/>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8"/>
                                        </p:tgtEl>
                                        <p:attrNameLst>
                                          <p:attrName>fillcolor</p:attrName>
                                        </p:attrNameLst>
                                      </p:cBhvr>
                                      <p:to>
                                        <a:schemeClr val="folHlink"/>
                                      </p:to>
                                    </p:animClr>
                                    <p:set>
                                      <p:cBhvr>
                                        <p:cTn id="30" dur="500" fill="hold"/>
                                        <p:tgtEl>
                                          <p:spTgt spid="8"/>
                                        </p:tgtEl>
                                        <p:attrNameLst>
                                          <p:attrName>fill.type</p:attrName>
                                        </p:attrNameLst>
                                      </p:cBhvr>
                                      <p:to>
                                        <p:strVal val="solid"/>
                                      </p:to>
                                    </p:set>
                                    <p:set>
                                      <p:cBhvr>
                                        <p:cTn id="31" dur="500" fill="hold"/>
                                        <p:tgtEl>
                                          <p:spTgt spid="8"/>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9"/>
                                        </p:tgtEl>
                                        <p:attrNameLst>
                                          <p:attrName>fillcolor</p:attrName>
                                        </p:attrNameLst>
                                      </p:cBhvr>
                                      <p:to>
                                        <a:schemeClr val="folHlink"/>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10"/>
                                        </p:tgtEl>
                                        <p:attrNameLst>
                                          <p:attrName>fillcolor</p:attrName>
                                        </p:attrNameLst>
                                      </p:cBhvr>
                                      <p:to>
                                        <a:schemeClr val="folHlink"/>
                                      </p:to>
                                    </p:animClr>
                                    <p:set>
                                      <p:cBhvr>
                                        <p:cTn id="38" dur="500" fill="hold"/>
                                        <p:tgtEl>
                                          <p:spTgt spid="10"/>
                                        </p:tgtEl>
                                        <p:attrNameLst>
                                          <p:attrName>fill.type</p:attrName>
                                        </p:attrNameLst>
                                      </p:cBhvr>
                                      <p:to>
                                        <p:strVal val="solid"/>
                                      </p:to>
                                    </p:set>
                                    <p:set>
                                      <p:cBhvr>
                                        <p:cTn id="39" dur="500" fill="hold"/>
                                        <p:tgtEl>
                                          <p:spTgt spid="10"/>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11"/>
                                        </p:tgtEl>
                                        <p:attrNameLst>
                                          <p:attrName>fillcolor</p:attrName>
                                        </p:attrNameLst>
                                      </p:cBhvr>
                                      <p:to>
                                        <a:schemeClr val="folHlink"/>
                                      </p:to>
                                    </p:animClr>
                                    <p:set>
                                      <p:cBhvr>
                                        <p:cTn id="42" dur="500" fill="hold"/>
                                        <p:tgtEl>
                                          <p:spTgt spid="11"/>
                                        </p:tgtEl>
                                        <p:attrNameLst>
                                          <p:attrName>fill.type</p:attrName>
                                        </p:attrNameLst>
                                      </p:cBhvr>
                                      <p:to>
                                        <p:strVal val="solid"/>
                                      </p:to>
                                    </p:set>
                                    <p:set>
                                      <p:cBhvr>
                                        <p:cTn id="43" dur="500" fill="hold"/>
                                        <p:tgtEl>
                                          <p:spTgt spid="11"/>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500" fill="hold"/>
                                        <p:tgtEl>
                                          <p:spTgt spid="12"/>
                                        </p:tgtEl>
                                        <p:attrNameLst>
                                          <p:attrName>fillcolor</p:attrName>
                                        </p:attrNameLst>
                                      </p:cBhvr>
                                      <p:to>
                                        <a:schemeClr val="folHlink"/>
                                      </p:to>
                                    </p:animClr>
                                    <p:set>
                                      <p:cBhvr>
                                        <p:cTn id="46" dur="500" fill="hold"/>
                                        <p:tgtEl>
                                          <p:spTgt spid="12"/>
                                        </p:tgtEl>
                                        <p:attrNameLst>
                                          <p:attrName>fill.type</p:attrName>
                                        </p:attrNameLst>
                                      </p:cBhvr>
                                      <p:to>
                                        <p:strVal val="solid"/>
                                      </p:to>
                                    </p:set>
                                    <p:set>
                                      <p:cBhvr>
                                        <p:cTn id="47" dur="500" fill="hold"/>
                                        <p:tgtEl>
                                          <p:spTgt spid="12"/>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13"/>
                                        </p:tgtEl>
                                        <p:attrNameLst>
                                          <p:attrName>fillcolor</p:attrName>
                                        </p:attrNameLst>
                                      </p:cBhvr>
                                      <p:to>
                                        <a:schemeClr val="folHlink"/>
                                      </p:to>
                                    </p:animClr>
                                    <p:set>
                                      <p:cBhvr>
                                        <p:cTn id="50" dur="500" fill="hold"/>
                                        <p:tgtEl>
                                          <p:spTgt spid="13"/>
                                        </p:tgtEl>
                                        <p:attrNameLst>
                                          <p:attrName>fill.type</p:attrName>
                                        </p:attrNameLst>
                                      </p:cBhvr>
                                      <p:to>
                                        <p:strVal val="solid"/>
                                      </p:to>
                                    </p:set>
                                    <p:set>
                                      <p:cBhvr>
                                        <p:cTn id="51" dur="500" fill="hold"/>
                                        <p:tgtEl>
                                          <p:spTgt spid="13"/>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500" fill="hold"/>
                                        <p:tgtEl>
                                          <p:spTgt spid="14"/>
                                        </p:tgtEl>
                                        <p:attrNameLst>
                                          <p:attrName>fillcolor</p:attrName>
                                        </p:attrNameLst>
                                      </p:cBhvr>
                                      <p:to>
                                        <a:schemeClr val="folHlink"/>
                                      </p:to>
                                    </p:animClr>
                                    <p:set>
                                      <p:cBhvr>
                                        <p:cTn id="54" dur="500" fill="hold"/>
                                        <p:tgtEl>
                                          <p:spTgt spid="14"/>
                                        </p:tgtEl>
                                        <p:attrNameLst>
                                          <p:attrName>fill.type</p:attrName>
                                        </p:attrNameLst>
                                      </p:cBhvr>
                                      <p:to>
                                        <p:strVal val="solid"/>
                                      </p:to>
                                    </p:set>
                                    <p:set>
                                      <p:cBhvr>
                                        <p:cTn id="55" dur="500" fill="hold"/>
                                        <p:tgtEl>
                                          <p:spTgt spid="1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5"/>
                                        </p:tgtEl>
                                        <p:attrNameLst>
                                          <p:attrName>fillcolor</p:attrName>
                                        </p:attrNameLst>
                                      </p:cBhvr>
                                      <p:to>
                                        <a:schemeClr val="folHlink"/>
                                      </p:to>
                                    </p:animClr>
                                    <p:set>
                                      <p:cBhvr>
                                        <p:cTn id="58" dur="500" fill="hold"/>
                                        <p:tgtEl>
                                          <p:spTgt spid="15"/>
                                        </p:tgtEl>
                                        <p:attrNameLst>
                                          <p:attrName>fill.type</p:attrName>
                                        </p:attrNameLst>
                                      </p:cBhvr>
                                      <p:to>
                                        <p:strVal val="solid"/>
                                      </p:to>
                                    </p:set>
                                    <p:set>
                                      <p:cBhvr>
                                        <p:cTn id="59" dur="500" fill="hold"/>
                                        <p:tgtEl>
                                          <p:spTgt spid="15"/>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6"/>
                                        </p:tgtEl>
                                        <p:attrNameLst>
                                          <p:attrName>fillcolor</p:attrName>
                                        </p:attrNameLst>
                                      </p:cBhvr>
                                      <p:to>
                                        <a:schemeClr val="folHlink"/>
                                      </p:to>
                                    </p:animClr>
                                    <p:set>
                                      <p:cBhvr>
                                        <p:cTn id="62" dur="500" fill="hold"/>
                                        <p:tgtEl>
                                          <p:spTgt spid="16"/>
                                        </p:tgtEl>
                                        <p:attrNameLst>
                                          <p:attrName>fill.type</p:attrName>
                                        </p:attrNameLst>
                                      </p:cBhvr>
                                      <p:to>
                                        <p:strVal val="solid"/>
                                      </p:to>
                                    </p:set>
                                    <p:set>
                                      <p:cBhvr>
                                        <p:cTn id="63" dur="500" fill="hold"/>
                                        <p:tgtEl>
                                          <p:spTgt spid="16"/>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7"/>
                                        </p:tgtEl>
                                        <p:attrNameLst>
                                          <p:attrName>fillcolor</p:attrName>
                                        </p:attrNameLst>
                                      </p:cBhvr>
                                      <p:to>
                                        <a:schemeClr val="folHlink"/>
                                      </p:to>
                                    </p:animClr>
                                    <p:set>
                                      <p:cBhvr>
                                        <p:cTn id="66" dur="500" fill="hold"/>
                                        <p:tgtEl>
                                          <p:spTgt spid="17"/>
                                        </p:tgtEl>
                                        <p:attrNameLst>
                                          <p:attrName>fill.type</p:attrName>
                                        </p:attrNameLst>
                                      </p:cBhvr>
                                      <p:to>
                                        <p:strVal val="solid"/>
                                      </p:to>
                                    </p:set>
                                    <p:set>
                                      <p:cBhvr>
                                        <p:cTn id="67" dur="500" fill="hold"/>
                                        <p:tgtEl>
                                          <p:spTgt spid="17"/>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8"/>
                                        </p:tgtEl>
                                        <p:attrNameLst>
                                          <p:attrName>fillcolor</p:attrName>
                                        </p:attrNameLst>
                                      </p:cBhvr>
                                      <p:to>
                                        <a:schemeClr val="folHlink"/>
                                      </p:to>
                                    </p:animClr>
                                    <p:set>
                                      <p:cBhvr>
                                        <p:cTn id="70" dur="500" fill="hold"/>
                                        <p:tgtEl>
                                          <p:spTgt spid="18"/>
                                        </p:tgtEl>
                                        <p:attrNameLst>
                                          <p:attrName>fill.type</p:attrName>
                                        </p:attrNameLst>
                                      </p:cBhvr>
                                      <p:to>
                                        <p:strVal val="solid"/>
                                      </p:to>
                                    </p:set>
                                    <p:set>
                                      <p:cBhvr>
                                        <p:cTn id="71" dur="500" fill="hold"/>
                                        <p:tgtEl>
                                          <p:spTgt spid="18"/>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9"/>
                                        </p:tgtEl>
                                        <p:attrNameLst>
                                          <p:attrName>fillcolor</p:attrName>
                                        </p:attrNameLst>
                                      </p:cBhvr>
                                      <p:to>
                                        <a:schemeClr val="folHlink"/>
                                      </p:to>
                                    </p:animClr>
                                    <p:set>
                                      <p:cBhvr>
                                        <p:cTn id="74" dur="500" fill="hold"/>
                                        <p:tgtEl>
                                          <p:spTgt spid="19"/>
                                        </p:tgtEl>
                                        <p:attrNameLst>
                                          <p:attrName>fill.type</p:attrName>
                                        </p:attrNameLst>
                                      </p:cBhvr>
                                      <p:to>
                                        <p:strVal val="solid"/>
                                      </p:to>
                                    </p:set>
                                    <p:set>
                                      <p:cBhvr>
                                        <p:cTn id="75" dur="500" fill="hold"/>
                                        <p:tgtEl>
                                          <p:spTgt spid="19"/>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20"/>
                                        </p:tgtEl>
                                        <p:attrNameLst>
                                          <p:attrName>fillcolor</p:attrName>
                                        </p:attrNameLst>
                                      </p:cBhvr>
                                      <p:to>
                                        <a:schemeClr val="folHlink"/>
                                      </p:to>
                                    </p:animClr>
                                    <p:set>
                                      <p:cBhvr>
                                        <p:cTn id="78" dur="500" fill="hold"/>
                                        <p:tgtEl>
                                          <p:spTgt spid="20"/>
                                        </p:tgtEl>
                                        <p:attrNameLst>
                                          <p:attrName>fill.type</p:attrName>
                                        </p:attrNameLst>
                                      </p:cBhvr>
                                      <p:to>
                                        <p:strVal val="solid"/>
                                      </p:to>
                                    </p:set>
                                    <p:set>
                                      <p:cBhvr>
                                        <p:cTn id="79" dur="500" fill="hold"/>
                                        <p:tgtEl>
                                          <p:spTgt spid="20"/>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21"/>
                                        </p:tgtEl>
                                        <p:attrNameLst>
                                          <p:attrName>fillcolor</p:attrName>
                                        </p:attrNameLst>
                                      </p:cBhvr>
                                      <p:to>
                                        <a:schemeClr val="folHlink"/>
                                      </p:to>
                                    </p:animClr>
                                    <p:set>
                                      <p:cBhvr>
                                        <p:cTn id="82" dur="500" fill="hold"/>
                                        <p:tgtEl>
                                          <p:spTgt spid="21"/>
                                        </p:tgtEl>
                                        <p:attrNameLst>
                                          <p:attrName>fill.type</p:attrName>
                                        </p:attrNameLst>
                                      </p:cBhvr>
                                      <p:to>
                                        <p:strVal val="solid"/>
                                      </p:to>
                                    </p:set>
                                    <p:set>
                                      <p:cBhvr>
                                        <p:cTn id="83" dur="500" fill="hold"/>
                                        <p:tgtEl>
                                          <p:spTgt spid="21"/>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22"/>
                                        </p:tgtEl>
                                        <p:attrNameLst>
                                          <p:attrName>fillcolor</p:attrName>
                                        </p:attrNameLst>
                                      </p:cBhvr>
                                      <p:to>
                                        <a:schemeClr val="folHlink"/>
                                      </p:to>
                                    </p:animClr>
                                    <p:set>
                                      <p:cBhvr>
                                        <p:cTn id="86" dur="500" fill="hold"/>
                                        <p:tgtEl>
                                          <p:spTgt spid="22"/>
                                        </p:tgtEl>
                                        <p:attrNameLst>
                                          <p:attrName>fill.type</p:attrName>
                                        </p:attrNameLst>
                                      </p:cBhvr>
                                      <p:to>
                                        <p:strVal val="solid"/>
                                      </p:to>
                                    </p:set>
                                    <p:set>
                                      <p:cBhvr>
                                        <p:cTn id="87" dur="500" fill="hold"/>
                                        <p:tgtEl>
                                          <p:spTgt spid="22"/>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23"/>
                                        </p:tgtEl>
                                        <p:attrNameLst>
                                          <p:attrName>fillcolor</p:attrName>
                                        </p:attrNameLst>
                                      </p:cBhvr>
                                      <p:to>
                                        <a:schemeClr val="folHlink"/>
                                      </p:to>
                                    </p:animClr>
                                    <p:set>
                                      <p:cBhvr>
                                        <p:cTn id="90" dur="500" fill="hold"/>
                                        <p:tgtEl>
                                          <p:spTgt spid="23"/>
                                        </p:tgtEl>
                                        <p:attrNameLst>
                                          <p:attrName>fill.type</p:attrName>
                                        </p:attrNameLst>
                                      </p:cBhvr>
                                      <p:to>
                                        <p:strVal val="solid"/>
                                      </p:to>
                                    </p:set>
                                    <p:set>
                                      <p:cBhvr>
                                        <p:cTn id="91" dur="500" fill="hold"/>
                                        <p:tgtEl>
                                          <p:spTgt spid="23"/>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24"/>
                                        </p:tgtEl>
                                        <p:attrNameLst>
                                          <p:attrName>fillcolor</p:attrName>
                                        </p:attrNameLst>
                                      </p:cBhvr>
                                      <p:to>
                                        <a:schemeClr val="folHlink"/>
                                      </p:to>
                                    </p:animClr>
                                    <p:set>
                                      <p:cBhvr>
                                        <p:cTn id="94" dur="500" fill="hold"/>
                                        <p:tgtEl>
                                          <p:spTgt spid="24"/>
                                        </p:tgtEl>
                                        <p:attrNameLst>
                                          <p:attrName>fill.type</p:attrName>
                                        </p:attrNameLst>
                                      </p:cBhvr>
                                      <p:to>
                                        <p:strVal val="solid"/>
                                      </p:to>
                                    </p:set>
                                    <p:set>
                                      <p:cBhvr>
                                        <p:cTn id="95" dur="500" fill="hold"/>
                                        <p:tgtEl>
                                          <p:spTgt spid="24"/>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25"/>
                                        </p:tgtEl>
                                        <p:attrNameLst>
                                          <p:attrName>fillcolor</p:attrName>
                                        </p:attrNameLst>
                                      </p:cBhvr>
                                      <p:to>
                                        <a:schemeClr val="folHlink"/>
                                      </p:to>
                                    </p:animClr>
                                    <p:set>
                                      <p:cBhvr>
                                        <p:cTn id="98" dur="500" fill="hold"/>
                                        <p:tgtEl>
                                          <p:spTgt spid="25"/>
                                        </p:tgtEl>
                                        <p:attrNameLst>
                                          <p:attrName>fill.type</p:attrName>
                                        </p:attrNameLst>
                                      </p:cBhvr>
                                      <p:to>
                                        <p:strVal val="solid"/>
                                      </p:to>
                                    </p:set>
                                    <p:set>
                                      <p:cBhvr>
                                        <p:cTn id="99" dur="500" fill="hold"/>
                                        <p:tgtEl>
                                          <p:spTgt spid="25"/>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26"/>
                                        </p:tgtEl>
                                        <p:attrNameLst>
                                          <p:attrName>fillcolor</p:attrName>
                                        </p:attrNameLst>
                                      </p:cBhvr>
                                      <p:to>
                                        <a:schemeClr val="folHlink"/>
                                      </p:to>
                                    </p:animClr>
                                    <p:set>
                                      <p:cBhvr>
                                        <p:cTn id="102" dur="500" fill="hold"/>
                                        <p:tgtEl>
                                          <p:spTgt spid="26"/>
                                        </p:tgtEl>
                                        <p:attrNameLst>
                                          <p:attrName>fill.type</p:attrName>
                                        </p:attrNameLst>
                                      </p:cBhvr>
                                      <p:to>
                                        <p:strVal val="solid"/>
                                      </p:to>
                                    </p:set>
                                    <p:set>
                                      <p:cBhvr>
                                        <p:cTn id="103" dur="500" fill="hold"/>
                                        <p:tgtEl>
                                          <p:spTgt spid="26"/>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27"/>
                                        </p:tgtEl>
                                        <p:attrNameLst>
                                          <p:attrName>fillcolor</p:attrName>
                                        </p:attrNameLst>
                                      </p:cBhvr>
                                      <p:to>
                                        <a:schemeClr val="folHlink"/>
                                      </p:to>
                                    </p:animClr>
                                    <p:set>
                                      <p:cBhvr>
                                        <p:cTn id="106" dur="500" fill="hold"/>
                                        <p:tgtEl>
                                          <p:spTgt spid="27"/>
                                        </p:tgtEl>
                                        <p:attrNameLst>
                                          <p:attrName>fill.type</p:attrName>
                                        </p:attrNameLst>
                                      </p:cBhvr>
                                      <p:to>
                                        <p:strVal val="solid"/>
                                      </p:to>
                                    </p:set>
                                    <p:set>
                                      <p:cBhvr>
                                        <p:cTn id="107" dur="500" fill="hold"/>
                                        <p:tgtEl>
                                          <p:spTgt spid="27"/>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28"/>
                                        </p:tgtEl>
                                        <p:attrNameLst>
                                          <p:attrName>fillcolor</p:attrName>
                                        </p:attrNameLst>
                                      </p:cBhvr>
                                      <p:to>
                                        <a:schemeClr val="folHlink"/>
                                      </p:to>
                                    </p:animClr>
                                    <p:set>
                                      <p:cBhvr>
                                        <p:cTn id="110" dur="500" fill="hold"/>
                                        <p:tgtEl>
                                          <p:spTgt spid="28"/>
                                        </p:tgtEl>
                                        <p:attrNameLst>
                                          <p:attrName>fill.type</p:attrName>
                                        </p:attrNameLst>
                                      </p:cBhvr>
                                      <p:to>
                                        <p:strVal val="solid"/>
                                      </p:to>
                                    </p:set>
                                    <p:set>
                                      <p:cBhvr>
                                        <p:cTn id="111" dur="500" fill="hold"/>
                                        <p:tgtEl>
                                          <p:spTgt spid="28"/>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29"/>
                                        </p:tgtEl>
                                        <p:attrNameLst>
                                          <p:attrName>fillcolor</p:attrName>
                                        </p:attrNameLst>
                                      </p:cBhvr>
                                      <p:to>
                                        <a:schemeClr val="folHlink"/>
                                      </p:to>
                                    </p:animClr>
                                    <p:set>
                                      <p:cBhvr>
                                        <p:cTn id="114" dur="500" fill="hold"/>
                                        <p:tgtEl>
                                          <p:spTgt spid="29"/>
                                        </p:tgtEl>
                                        <p:attrNameLst>
                                          <p:attrName>fill.type</p:attrName>
                                        </p:attrNameLst>
                                      </p:cBhvr>
                                      <p:to>
                                        <p:strVal val="solid"/>
                                      </p:to>
                                    </p:set>
                                    <p:set>
                                      <p:cBhvr>
                                        <p:cTn id="115" dur="500" fill="hold"/>
                                        <p:tgtEl>
                                          <p:spTgt spid="29"/>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30"/>
                                        </p:tgtEl>
                                        <p:attrNameLst>
                                          <p:attrName>fillcolor</p:attrName>
                                        </p:attrNameLst>
                                      </p:cBhvr>
                                      <p:to>
                                        <a:schemeClr val="folHlink"/>
                                      </p:to>
                                    </p:animClr>
                                    <p:set>
                                      <p:cBhvr>
                                        <p:cTn id="118" dur="500" fill="hold"/>
                                        <p:tgtEl>
                                          <p:spTgt spid="30"/>
                                        </p:tgtEl>
                                        <p:attrNameLst>
                                          <p:attrName>fill.type</p:attrName>
                                        </p:attrNameLst>
                                      </p:cBhvr>
                                      <p:to>
                                        <p:strVal val="solid"/>
                                      </p:to>
                                    </p:set>
                                    <p:set>
                                      <p:cBhvr>
                                        <p:cTn id="119" dur="500" fill="hold"/>
                                        <p:tgtEl>
                                          <p:spTgt spid="30"/>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31"/>
                                        </p:tgtEl>
                                        <p:attrNameLst>
                                          <p:attrName>fillcolor</p:attrName>
                                        </p:attrNameLst>
                                      </p:cBhvr>
                                      <p:to>
                                        <a:schemeClr val="folHlink"/>
                                      </p:to>
                                    </p:animClr>
                                    <p:set>
                                      <p:cBhvr>
                                        <p:cTn id="122" dur="500" fill="hold"/>
                                        <p:tgtEl>
                                          <p:spTgt spid="31"/>
                                        </p:tgtEl>
                                        <p:attrNameLst>
                                          <p:attrName>fill.type</p:attrName>
                                        </p:attrNameLst>
                                      </p:cBhvr>
                                      <p:to>
                                        <p:strVal val="solid"/>
                                      </p:to>
                                    </p:set>
                                    <p:set>
                                      <p:cBhvr>
                                        <p:cTn id="123" dur="500" fill="hold"/>
                                        <p:tgtEl>
                                          <p:spTgt spid="31"/>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32"/>
                                        </p:tgtEl>
                                        <p:attrNameLst>
                                          <p:attrName>fillcolor</p:attrName>
                                        </p:attrNameLst>
                                      </p:cBhvr>
                                      <p:to>
                                        <a:schemeClr val="folHlink"/>
                                      </p:to>
                                    </p:animClr>
                                    <p:set>
                                      <p:cBhvr>
                                        <p:cTn id="126" dur="500" fill="hold"/>
                                        <p:tgtEl>
                                          <p:spTgt spid="32"/>
                                        </p:tgtEl>
                                        <p:attrNameLst>
                                          <p:attrName>fill.type</p:attrName>
                                        </p:attrNameLst>
                                      </p:cBhvr>
                                      <p:to>
                                        <p:strVal val="solid"/>
                                      </p:to>
                                    </p:set>
                                    <p:set>
                                      <p:cBhvr>
                                        <p:cTn id="127" dur="500" fill="hold"/>
                                        <p:tgtEl>
                                          <p:spTgt spid="32"/>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33"/>
                                        </p:tgtEl>
                                        <p:attrNameLst>
                                          <p:attrName>fillcolor</p:attrName>
                                        </p:attrNameLst>
                                      </p:cBhvr>
                                      <p:to>
                                        <a:schemeClr val="folHlink"/>
                                      </p:to>
                                    </p:animClr>
                                    <p:set>
                                      <p:cBhvr>
                                        <p:cTn id="130" dur="500" fill="hold"/>
                                        <p:tgtEl>
                                          <p:spTgt spid="33"/>
                                        </p:tgtEl>
                                        <p:attrNameLst>
                                          <p:attrName>fill.type</p:attrName>
                                        </p:attrNameLst>
                                      </p:cBhvr>
                                      <p:to>
                                        <p:strVal val="solid"/>
                                      </p:to>
                                    </p:set>
                                    <p:set>
                                      <p:cBhvr>
                                        <p:cTn id="131" dur="500" fill="hold"/>
                                        <p:tgtEl>
                                          <p:spTgt spid="33"/>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34"/>
                                        </p:tgtEl>
                                        <p:attrNameLst>
                                          <p:attrName>fillcolor</p:attrName>
                                        </p:attrNameLst>
                                      </p:cBhvr>
                                      <p:to>
                                        <a:schemeClr val="folHlink"/>
                                      </p:to>
                                    </p:animClr>
                                    <p:set>
                                      <p:cBhvr>
                                        <p:cTn id="134" dur="500" fill="hold"/>
                                        <p:tgtEl>
                                          <p:spTgt spid="34"/>
                                        </p:tgtEl>
                                        <p:attrNameLst>
                                          <p:attrName>fill.type</p:attrName>
                                        </p:attrNameLst>
                                      </p:cBhvr>
                                      <p:to>
                                        <p:strVal val="solid"/>
                                      </p:to>
                                    </p:set>
                                    <p:set>
                                      <p:cBhvr>
                                        <p:cTn id="135" dur="500" fill="hold"/>
                                        <p:tgtEl>
                                          <p:spTgt spid="34"/>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35"/>
                                        </p:tgtEl>
                                        <p:attrNameLst>
                                          <p:attrName>fillcolor</p:attrName>
                                        </p:attrNameLst>
                                      </p:cBhvr>
                                      <p:to>
                                        <a:schemeClr val="folHlink"/>
                                      </p:to>
                                    </p:animClr>
                                    <p:set>
                                      <p:cBhvr>
                                        <p:cTn id="138" dur="500" fill="hold"/>
                                        <p:tgtEl>
                                          <p:spTgt spid="35"/>
                                        </p:tgtEl>
                                        <p:attrNameLst>
                                          <p:attrName>fill.type</p:attrName>
                                        </p:attrNameLst>
                                      </p:cBhvr>
                                      <p:to>
                                        <p:strVal val="solid"/>
                                      </p:to>
                                    </p:set>
                                    <p:set>
                                      <p:cBhvr>
                                        <p:cTn id="139" dur="500" fill="hold"/>
                                        <p:tgtEl>
                                          <p:spTgt spid="35"/>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36"/>
                                        </p:tgtEl>
                                        <p:attrNameLst>
                                          <p:attrName>fillcolor</p:attrName>
                                        </p:attrNameLst>
                                      </p:cBhvr>
                                      <p:to>
                                        <a:schemeClr val="folHlink"/>
                                      </p:to>
                                    </p:animClr>
                                    <p:set>
                                      <p:cBhvr>
                                        <p:cTn id="142" dur="500" fill="hold"/>
                                        <p:tgtEl>
                                          <p:spTgt spid="36"/>
                                        </p:tgtEl>
                                        <p:attrNameLst>
                                          <p:attrName>fill.type</p:attrName>
                                        </p:attrNameLst>
                                      </p:cBhvr>
                                      <p:to>
                                        <p:strVal val="solid"/>
                                      </p:to>
                                    </p:set>
                                    <p:set>
                                      <p:cBhvr>
                                        <p:cTn id="143" dur="500" fill="hold"/>
                                        <p:tgtEl>
                                          <p:spTgt spid="36"/>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37"/>
                                        </p:tgtEl>
                                        <p:attrNameLst>
                                          <p:attrName>fillcolor</p:attrName>
                                        </p:attrNameLst>
                                      </p:cBhvr>
                                      <p:to>
                                        <a:schemeClr val="folHlink"/>
                                      </p:to>
                                    </p:animClr>
                                    <p:set>
                                      <p:cBhvr>
                                        <p:cTn id="146" dur="500" fill="hold"/>
                                        <p:tgtEl>
                                          <p:spTgt spid="37"/>
                                        </p:tgtEl>
                                        <p:attrNameLst>
                                          <p:attrName>fill.type</p:attrName>
                                        </p:attrNameLst>
                                      </p:cBhvr>
                                      <p:to>
                                        <p:strVal val="solid"/>
                                      </p:to>
                                    </p:set>
                                    <p:set>
                                      <p:cBhvr>
                                        <p:cTn id="147" dur="500" fill="hold"/>
                                        <p:tgtEl>
                                          <p:spTgt spid="37"/>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38"/>
                                        </p:tgtEl>
                                        <p:attrNameLst>
                                          <p:attrName>fillcolor</p:attrName>
                                        </p:attrNameLst>
                                      </p:cBhvr>
                                      <p:to>
                                        <a:schemeClr val="folHlink"/>
                                      </p:to>
                                    </p:animClr>
                                    <p:set>
                                      <p:cBhvr>
                                        <p:cTn id="150" dur="500" fill="hold"/>
                                        <p:tgtEl>
                                          <p:spTgt spid="38"/>
                                        </p:tgtEl>
                                        <p:attrNameLst>
                                          <p:attrName>fill.type</p:attrName>
                                        </p:attrNameLst>
                                      </p:cBhvr>
                                      <p:to>
                                        <p:strVal val="solid"/>
                                      </p:to>
                                    </p:set>
                                    <p:set>
                                      <p:cBhvr>
                                        <p:cTn id="151" dur="500" fill="hold"/>
                                        <p:tgtEl>
                                          <p:spTgt spid="38"/>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39"/>
                                        </p:tgtEl>
                                        <p:attrNameLst>
                                          <p:attrName>fillcolor</p:attrName>
                                        </p:attrNameLst>
                                      </p:cBhvr>
                                      <p:to>
                                        <a:schemeClr val="folHlink"/>
                                      </p:to>
                                    </p:animClr>
                                    <p:set>
                                      <p:cBhvr>
                                        <p:cTn id="154" dur="500" fill="hold"/>
                                        <p:tgtEl>
                                          <p:spTgt spid="39"/>
                                        </p:tgtEl>
                                        <p:attrNameLst>
                                          <p:attrName>fill.type</p:attrName>
                                        </p:attrNameLst>
                                      </p:cBhvr>
                                      <p:to>
                                        <p:strVal val="solid"/>
                                      </p:to>
                                    </p:set>
                                    <p:set>
                                      <p:cBhvr>
                                        <p:cTn id="155" dur="500" fill="hold"/>
                                        <p:tgtEl>
                                          <p:spTgt spid="39"/>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40"/>
                                        </p:tgtEl>
                                        <p:attrNameLst>
                                          <p:attrName>fillcolor</p:attrName>
                                        </p:attrNameLst>
                                      </p:cBhvr>
                                      <p:to>
                                        <a:schemeClr val="folHlink"/>
                                      </p:to>
                                    </p:animClr>
                                    <p:set>
                                      <p:cBhvr>
                                        <p:cTn id="158" dur="500" fill="hold"/>
                                        <p:tgtEl>
                                          <p:spTgt spid="40"/>
                                        </p:tgtEl>
                                        <p:attrNameLst>
                                          <p:attrName>fill.type</p:attrName>
                                        </p:attrNameLst>
                                      </p:cBhvr>
                                      <p:to>
                                        <p:strVal val="solid"/>
                                      </p:to>
                                    </p:set>
                                    <p:set>
                                      <p:cBhvr>
                                        <p:cTn id="159" dur="500" fill="hold"/>
                                        <p:tgtEl>
                                          <p:spTgt spid="40"/>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41"/>
                                        </p:tgtEl>
                                        <p:attrNameLst>
                                          <p:attrName>fillcolor</p:attrName>
                                        </p:attrNameLst>
                                      </p:cBhvr>
                                      <p:to>
                                        <a:schemeClr val="folHlink"/>
                                      </p:to>
                                    </p:animClr>
                                    <p:set>
                                      <p:cBhvr>
                                        <p:cTn id="162" dur="500" fill="hold"/>
                                        <p:tgtEl>
                                          <p:spTgt spid="41"/>
                                        </p:tgtEl>
                                        <p:attrNameLst>
                                          <p:attrName>fill.type</p:attrName>
                                        </p:attrNameLst>
                                      </p:cBhvr>
                                      <p:to>
                                        <p:strVal val="solid"/>
                                      </p:to>
                                    </p:set>
                                    <p:set>
                                      <p:cBhvr>
                                        <p:cTn id="163" dur="500" fill="hold"/>
                                        <p:tgtEl>
                                          <p:spTgt spid="41"/>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42"/>
                                        </p:tgtEl>
                                        <p:attrNameLst>
                                          <p:attrName>fillcolor</p:attrName>
                                        </p:attrNameLst>
                                      </p:cBhvr>
                                      <p:to>
                                        <a:schemeClr val="folHlink"/>
                                      </p:to>
                                    </p:animClr>
                                    <p:set>
                                      <p:cBhvr>
                                        <p:cTn id="166" dur="500" fill="hold"/>
                                        <p:tgtEl>
                                          <p:spTgt spid="42"/>
                                        </p:tgtEl>
                                        <p:attrNameLst>
                                          <p:attrName>fill.type</p:attrName>
                                        </p:attrNameLst>
                                      </p:cBhvr>
                                      <p:to>
                                        <p:strVal val="solid"/>
                                      </p:to>
                                    </p:set>
                                    <p:set>
                                      <p:cBhvr>
                                        <p:cTn id="167" dur="500" fill="hold"/>
                                        <p:tgtEl>
                                          <p:spTgt spid="42"/>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43"/>
                                        </p:tgtEl>
                                        <p:attrNameLst>
                                          <p:attrName>fillcolor</p:attrName>
                                        </p:attrNameLst>
                                      </p:cBhvr>
                                      <p:to>
                                        <a:schemeClr val="folHlink"/>
                                      </p:to>
                                    </p:animClr>
                                    <p:set>
                                      <p:cBhvr>
                                        <p:cTn id="170" dur="500" fill="hold"/>
                                        <p:tgtEl>
                                          <p:spTgt spid="43"/>
                                        </p:tgtEl>
                                        <p:attrNameLst>
                                          <p:attrName>fill.type</p:attrName>
                                        </p:attrNameLst>
                                      </p:cBhvr>
                                      <p:to>
                                        <p:strVal val="solid"/>
                                      </p:to>
                                    </p:set>
                                    <p:set>
                                      <p:cBhvr>
                                        <p:cTn id="171" dur="500" fill="hold"/>
                                        <p:tgtEl>
                                          <p:spTgt spid="43"/>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48"/>
                                        </p:tgtEl>
                                        <p:attrNameLst>
                                          <p:attrName>fillcolor</p:attrName>
                                        </p:attrNameLst>
                                      </p:cBhvr>
                                      <p:to>
                                        <a:schemeClr val="folHlink"/>
                                      </p:to>
                                    </p:animClr>
                                    <p:set>
                                      <p:cBhvr>
                                        <p:cTn id="174" dur="500" fill="hold"/>
                                        <p:tgtEl>
                                          <p:spTgt spid="48"/>
                                        </p:tgtEl>
                                        <p:attrNameLst>
                                          <p:attrName>fill.type</p:attrName>
                                        </p:attrNameLst>
                                      </p:cBhvr>
                                      <p:to>
                                        <p:strVal val="solid"/>
                                      </p:to>
                                    </p:set>
                                    <p:set>
                                      <p:cBhvr>
                                        <p:cTn id="175" dur="500" fill="hold"/>
                                        <p:tgtEl>
                                          <p:spTgt spid="48"/>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49"/>
                                        </p:tgtEl>
                                        <p:attrNameLst>
                                          <p:attrName>fillcolor</p:attrName>
                                        </p:attrNameLst>
                                      </p:cBhvr>
                                      <p:to>
                                        <a:schemeClr val="folHlink"/>
                                      </p:to>
                                    </p:animClr>
                                    <p:set>
                                      <p:cBhvr>
                                        <p:cTn id="178" dur="500" fill="hold"/>
                                        <p:tgtEl>
                                          <p:spTgt spid="49"/>
                                        </p:tgtEl>
                                        <p:attrNameLst>
                                          <p:attrName>fill.type</p:attrName>
                                        </p:attrNameLst>
                                      </p:cBhvr>
                                      <p:to>
                                        <p:strVal val="solid"/>
                                      </p:to>
                                    </p:set>
                                    <p:set>
                                      <p:cBhvr>
                                        <p:cTn id="179" dur="500" fill="hold"/>
                                        <p:tgtEl>
                                          <p:spTgt spid="49"/>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50"/>
                                        </p:tgtEl>
                                        <p:attrNameLst>
                                          <p:attrName>fillcolor</p:attrName>
                                        </p:attrNameLst>
                                      </p:cBhvr>
                                      <p:to>
                                        <a:schemeClr val="folHlink"/>
                                      </p:to>
                                    </p:animClr>
                                    <p:set>
                                      <p:cBhvr>
                                        <p:cTn id="182" dur="500" fill="hold"/>
                                        <p:tgtEl>
                                          <p:spTgt spid="50"/>
                                        </p:tgtEl>
                                        <p:attrNameLst>
                                          <p:attrName>fill.type</p:attrName>
                                        </p:attrNameLst>
                                      </p:cBhvr>
                                      <p:to>
                                        <p:strVal val="solid"/>
                                      </p:to>
                                    </p:set>
                                    <p:set>
                                      <p:cBhvr>
                                        <p:cTn id="183" dur="500" fill="hold"/>
                                        <p:tgtEl>
                                          <p:spTgt spid="50"/>
                                        </p:tgtEl>
                                        <p:attrNameLst>
                                          <p:attrName>fill.on</p:attrName>
                                        </p:attrNameLst>
                                      </p:cBhvr>
                                      <p:to>
                                        <p:strVal val="true"/>
                                      </p:to>
                                    </p:set>
                                  </p:childTnLst>
                                </p:cTn>
                              </p:par>
                              <p:par>
                                <p:cTn id="184" presetID="1" presetClass="emph" presetSubtype="2" fill="hold" nodeType="withEffect">
                                  <p:stCondLst>
                                    <p:cond delay="0"/>
                                  </p:stCondLst>
                                  <p:childTnLst>
                                    <p:animClr clrSpc="rgb" dir="cw">
                                      <p:cBhvr>
                                        <p:cTn id="185" dur="500" fill="hold"/>
                                        <p:tgtEl>
                                          <p:spTgt spid="51"/>
                                        </p:tgtEl>
                                        <p:attrNameLst>
                                          <p:attrName>fillcolor</p:attrName>
                                        </p:attrNameLst>
                                      </p:cBhvr>
                                      <p:to>
                                        <a:schemeClr val="folHlink"/>
                                      </p:to>
                                    </p:animClr>
                                    <p:set>
                                      <p:cBhvr>
                                        <p:cTn id="186" dur="500" fill="hold"/>
                                        <p:tgtEl>
                                          <p:spTgt spid="51"/>
                                        </p:tgtEl>
                                        <p:attrNameLst>
                                          <p:attrName>fill.type</p:attrName>
                                        </p:attrNameLst>
                                      </p:cBhvr>
                                      <p:to>
                                        <p:strVal val="solid"/>
                                      </p:to>
                                    </p:set>
                                    <p:set>
                                      <p:cBhvr>
                                        <p:cTn id="187" dur="500" fill="hold"/>
                                        <p:tgtEl>
                                          <p:spTgt spid="51"/>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52"/>
                                        </p:tgtEl>
                                        <p:attrNameLst>
                                          <p:attrName>fillcolor</p:attrName>
                                        </p:attrNameLst>
                                      </p:cBhvr>
                                      <p:to>
                                        <a:schemeClr val="folHlink"/>
                                      </p:to>
                                    </p:animClr>
                                    <p:set>
                                      <p:cBhvr>
                                        <p:cTn id="190" dur="500" fill="hold"/>
                                        <p:tgtEl>
                                          <p:spTgt spid="52"/>
                                        </p:tgtEl>
                                        <p:attrNameLst>
                                          <p:attrName>fill.type</p:attrName>
                                        </p:attrNameLst>
                                      </p:cBhvr>
                                      <p:to>
                                        <p:strVal val="solid"/>
                                      </p:to>
                                    </p:set>
                                    <p:set>
                                      <p:cBhvr>
                                        <p:cTn id="191" dur="500" fill="hold"/>
                                        <p:tgtEl>
                                          <p:spTgt spid="52"/>
                                        </p:tgtEl>
                                        <p:attrNameLst>
                                          <p:attrName>fill.on</p:attrName>
                                        </p:attrNameLst>
                                      </p:cBhvr>
                                      <p:to>
                                        <p:strVal val="true"/>
                                      </p:to>
                                    </p:set>
                                  </p:childTnLst>
                                </p:cTn>
                              </p:par>
                              <p:par>
                                <p:cTn id="192" presetID="1" presetClass="emph" presetSubtype="2" fill="hold" nodeType="withEffect">
                                  <p:stCondLst>
                                    <p:cond delay="0"/>
                                  </p:stCondLst>
                                  <p:childTnLst>
                                    <p:animClr clrSpc="rgb" dir="cw">
                                      <p:cBhvr>
                                        <p:cTn id="193" dur="500" fill="hold"/>
                                        <p:tgtEl>
                                          <p:spTgt spid="53"/>
                                        </p:tgtEl>
                                        <p:attrNameLst>
                                          <p:attrName>fillcolor</p:attrName>
                                        </p:attrNameLst>
                                      </p:cBhvr>
                                      <p:to>
                                        <a:schemeClr val="folHlink"/>
                                      </p:to>
                                    </p:animClr>
                                    <p:set>
                                      <p:cBhvr>
                                        <p:cTn id="194" dur="500" fill="hold"/>
                                        <p:tgtEl>
                                          <p:spTgt spid="53"/>
                                        </p:tgtEl>
                                        <p:attrNameLst>
                                          <p:attrName>fill.type</p:attrName>
                                        </p:attrNameLst>
                                      </p:cBhvr>
                                      <p:to>
                                        <p:strVal val="solid"/>
                                      </p:to>
                                    </p:set>
                                    <p:set>
                                      <p:cBhvr>
                                        <p:cTn id="195" dur="500" fill="hold"/>
                                        <p:tgtEl>
                                          <p:spTgt spid="53"/>
                                        </p:tgtEl>
                                        <p:attrNameLst>
                                          <p:attrName>fill.on</p:attrName>
                                        </p:attrNameLst>
                                      </p:cBhvr>
                                      <p:to>
                                        <p:strVal val="true"/>
                                      </p:to>
                                    </p:set>
                                  </p:childTnLst>
                                </p:cTn>
                              </p:par>
                              <p:par>
                                <p:cTn id="196" presetID="1" presetClass="emph" presetSubtype="2" fill="hold" nodeType="withEffect">
                                  <p:stCondLst>
                                    <p:cond delay="0"/>
                                  </p:stCondLst>
                                  <p:childTnLst>
                                    <p:animClr clrSpc="rgb" dir="cw">
                                      <p:cBhvr>
                                        <p:cTn id="197" dur="500" fill="hold"/>
                                        <p:tgtEl>
                                          <p:spTgt spid="54"/>
                                        </p:tgtEl>
                                        <p:attrNameLst>
                                          <p:attrName>fillcolor</p:attrName>
                                        </p:attrNameLst>
                                      </p:cBhvr>
                                      <p:to>
                                        <a:schemeClr val="folHlink"/>
                                      </p:to>
                                    </p:animClr>
                                    <p:set>
                                      <p:cBhvr>
                                        <p:cTn id="198" dur="500" fill="hold"/>
                                        <p:tgtEl>
                                          <p:spTgt spid="54"/>
                                        </p:tgtEl>
                                        <p:attrNameLst>
                                          <p:attrName>fill.type</p:attrName>
                                        </p:attrNameLst>
                                      </p:cBhvr>
                                      <p:to>
                                        <p:strVal val="solid"/>
                                      </p:to>
                                    </p:set>
                                    <p:set>
                                      <p:cBhvr>
                                        <p:cTn id="199" dur="500" fill="hold"/>
                                        <p:tgtEl>
                                          <p:spTgt spid="54"/>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55"/>
                                        </p:tgtEl>
                                        <p:attrNameLst>
                                          <p:attrName>fillcolor</p:attrName>
                                        </p:attrNameLst>
                                      </p:cBhvr>
                                      <p:to>
                                        <a:schemeClr val="folHlink"/>
                                      </p:to>
                                    </p:animClr>
                                    <p:set>
                                      <p:cBhvr>
                                        <p:cTn id="202" dur="500" fill="hold"/>
                                        <p:tgtEl>
                                          <p:spTgt spid="55"/>
                                        </p:tgtEl>
                                        <p:attrNameLst>
                                          <p:attrName>fill.type</p:attrName>
                                        </p:attrNameLst>
                                      </p:cBhvr>
                                      <p:to>
                                        <p:strVal val="solid"/>
                                      </p:to>
                                    </p:set>
                                    <p:set>
                                      <p:cBhvr>
                                        <p:cTn id="203" dur="500" fill="hold"/>
                                        <p:tgtEl>
                                          <p:spTgt spid="55"/>
                                        </p:tgtEl>
                                        <p:attrNameLst>
                                          <p:attrName>fill.on</p:attrName>
                                        </p:attrNameLst>
                                      </p:cBhvr>
                                      <p:to>
                                        <p:strVal val="true"/>
                                      </p:to>
                                    </p:set>
                                  </p:childTnLst>
                                </p:cTn>
                              </p:par>
                              <p:par>
                                <p:cTn id="204" presetID="1" presetClass="emph" presetSubtype="2" fill="hold" nodeType="withEffect">
                                  <p:stCondLst>
                                    <p:cond delay="0"/>
                                  </p:stCondLst>
                                  <p:childTnLst>
                                    <p:animClr clrSpc="rgb" dir="cw">
                                      <p:cBhvr>
                                        <p:cTn id="205" dur="500" fill="hold"/>
                                        <p:tgtEl>
                                          <p:spTgt spid="58"/>
                                        </p:tgtEl>
                                        <p:attrNameLst>
                                          <p:attrName>fillcolor</p:attrName>
                                        </p:attrNameLst>
                                      </p:cBhvr>
                                      <p:to>
                                        <a:schemeClr val="folHlink"/>
                                      </p:to>
                                    </p:animClr>
                                    <p:set>
                                      <p:cBhvr>
                                        <p:cTn id="206" dur="500" fill="hold"/>
                                        <p:tgtEl>
                                          <p:spTgt spid="58"/>
                                        </p:tgtEl>
                                        <p:attrNameLst>
                                          <p:attrName>fill.type</p:attrName>
                                        </p:attrNameLst>
                                      </p:cBhvr>
                                      <p:to>
                                        <p:strVal val="solid"/>
                                      </p:to>
                                    </p:set>
                                    <p:set>
                                      <p:cBhvr>
                                        <p:cTn id="207" dur="500" fill="hold"/>
                                        <p:tgtEl>
                                          <p:spTgt spid="58"/>
                                        </p:tgtEl>
                                        <p:attrNameLst>
                                          <p:attrName>fill.on</p:attrName>
                                        </p:attrNameLst>
                                      </p:cBhvr>
                                      <p:to>
                                        <p:strVal val="true"/>
                                      </p:to>
                                    </p:set>
                                  </p:childTnLst>
                                </p:cTn>
                              </p:par>
                              <p:par>
                                <p:cTn id="208" presetID="1" presetClass="emph" presetSubtype="2" fill="hold" nodeType="withEffect">
                                  <p:stCondLst>
                                    <p:cond delay="0"/>
                                  </p:stCondLst>
                                  <p:childTnLst>
                                    <p:animClr clrSpc="rgb" dir="cw">
                                      <p:cBhvr>
                                        <p:cTn id="209" dur="500" fill="hold"/>
                                        <p:tgtEl>
                                          <p:spTgt spid="59"/>
                                        </p:tgtEl>
                                        <p:attrNameLst>
                                          <p:attrName>fillcolor</p:attrName>
                                        </p:attrNameLst>
                                      </p:cBhvr>
                                      <p:to>
                                        <a:schemeClr val="folHlink"/>
                                      </p:to>
                                    </p:animClr>
                                    <p:set>
                                      <p:cBhvr>
                                        <p:cTn id="210" dur="500" fill="hold"/>
                                        <p:tgtEl>
                                          <p:spTgt spid="59"/>
                                        </p:tgtEl>
                                        <p:attrNameLst>
                                          <p:attrName>fill.type</p:attrName>
                                        </p:attrNameLst>
                                      </p:cBhvr>
                                      <p:to>
                                        <p:strVal val="solid"/>
                                      </p:to>
                                    </p:set>
                                    <p:set>
                                      <p:cBhvr>
                                        <p:cTn id="211" dur="500" fill="hold"/>
                                        <p:tgtEl>
                                          <p:spTgt spid="59"/>
                                        </p:tgtEl>
                                        <p:attrNameLst>
                                          <p:attrName>fill.on</p:attrName>
                                        </p:attrNameLst>
                                      </p:cBhvr>
                                      <p:to>
                                        <p:strVal val="true"/>
                                      </p:to>
                                    </p:set>
                                  </p:childTnLst>
                                </p:cTn>
                              </p:par>
                              <p:par>
                                <p:cTn id="212" presetID="1" presetClass="emph" presetSubtype="2" fill="hold" nodeType="withEffect">
                                  <p:stCondLst>
                                    <p:cond delay="0"/>
                                  </p:stCondLst>
                                  <p:childTnLst>
                                    <p:animClr clrSpc="rgb" dir="cw">
                                      <p:cBhvr>
                                        <p:cTn id="213" dur="500" fill="hold"/>
                                        <p:tgtEl>
                                          <p:spTgt spid="60"/>
                                        </p:tgtEl>
                                        <p:attrNameLst>
                                          <p:attrName>fillcolor</p:attrName>
                                        </p:attrNameLst>
                                      </p:cBhvr>
                                      <p:to>
                                        <a:schemeClr val="folHlink"/>
                                      </p:to>
                                    </p:animClr>
                                    <p:set>
                                      <p:cBhvr>
                                        <p:cTn id="214" dur="500" fill="hold"/>
                                        <p:tgtEl>
                                          <p:spTgt spid="60"/>
                                        </p:tgtEl>
                                        <p:attrNameLst>
                                          <p:attrName>fill.type</p:attrName>
                                        </p:attrNameLst>
                                      </p:cBhvr>
                                      <p:to>
                                        <p:strVal val="solid"/>
                                      </p:to>
                                    </p:set>
                                    <p:set>
                                      <p:cBhvr>
                                        <p:cTn id="215" dur="500" fill="hold"/>
                                        <p:tgtEl>
                                          <p:spTgt spid="60"/>
                                        </p:tgtEl>
                                        <p:attrNameLst>
                                          <p:attrName>fill.on</p:attrName>
                                        </p:attrNameLst>
                                      </p:cBhvr>
                                      <p:to>
                                        <p:strVal val="true"/>
                                      </p:to>
                                    </p:set>
                                  </p:childTnLst>
                                </p:cTn>
                              </p:par>
                              <p:par>
                                <p:cTn id="216" presetID="1" presetClass="emph" presetSubtype="2" fill="hold" nodeType="withEffect">
                                  <p:stCondLst>
                                    <p:cond delay="0"/>
                                  </p:stCondLst>
                                  <p:childTnLst>
                                    <p:animClr clrSpc="rgb" dir="cw">
                                      <p:cBhvr>
                                        <p:cTn id="217" dur="500" fill="hold"/>
                                        <p:tgtEl>
                                          <p:spTgt spid="61"/>
                                        </p:tgtEl>
                                        <p:attrNameLst>
                                          <p:attrName>fillcolor</p:attrName>
                                        </p:attrNameLst>
                                      </p:cBhvr>
                                      <p:to>
                                        <a:schemeClr val="folHlink"/>
                                      </p:to>
                                    </p:animClr>
                                    <p:set>
                                      <p:cBhvr>
                                        <p:cTn id="218" dur="500" fill="hold"/>
                                        <p:tgtEl>
                                          <p:spTgt spid="61"/>
                                        </p:tgtEl>
                                        <p:attrNameLst>
                                          <p:attrName>fill.type</p:attrName>
                                        </p:attrNameLst>
                                      </p:cBhvr>
                                      <p:to>
                                        <p:strVal val="solid"/>
                                      </p:to>
                                    </p:set>
                                    <p:set>
                                      <p:cBhvr>
                                        <p:cTn id="219" dur="500" fill="hold"/>
                                        <p:tgtEl>
                                          <p:spTgt spid="61"/>
                                        </p:tgtEl>
                                        <p:attrNameLst>
                                          <p:attrName>fill.on</p:attrName>
                                        </p:attrNameLst>
                                      </p:cBhvr>
                                      <p:to>
                                        <p:strVal val="true"/>
                                      </p:to>
                                    </p:set>
                                  </p:childTnLst>
                                </p:cTn>
                              </p:par>
                              <p:par>
                                <p:cTn id="220" presetID="1" presetClass="emph" presetSubtype="2" fill="hold" nodeType="withEffect">
                                  <p:stCondLst>
                                    <p:cond delay="0"/>
                                  </p:stCondLst>
                                  <p:childTnLst>
                                    <p:animClr clrSpc="rgb" dir="cw">
                                      <p:cBhvr>
                                        <p:cTn id="221" dur="500" fill="hold"/>
                                        <p:tgtEl>
                                          <p:spTgt spid="62"/>
                                        </p:tgtEl>
                                        <p:attrNameLst>
                                          <p:attrName>fillcolor</p:attrName>
                                        </p:attrNameLst>
                                      </p:cBhvr>
                                      <p:to>
                                        <a:schemeClr val="folHlink"/>
                                      </p:to>
                                    </p:animClr>
                                    <p:set>
                                      <p:cBhvr>
                                        <p:cTn id="222" dur="500" fill="hold"/>
                                        <p:tgtEl>
                                          <p:spTgt spid="62"/>
                                        </p:tgtEl>
                                        <p:attrNameLst>
                                          <p:attrName>fill.type</p:attrName>
                                        </p:attrNameLst>
                                      </p:cBhvr>
                                      <p:to>
                                        <p:strVal val="solid"/>
                                      </p:to>
                                    </p:set>
                                    <p:set>
                                      <p:cBhvr>
                                        <p:cTn id="223" dur="500" fill="hold"/>
                                        <p:tgtEl>
                                          <p:spTgt spid="62"/>
                                        </p:tgtEl>
                                        <p:attrNameLst>
                                          <p:attrName>fill.on</p:attrName>
                                        </p:attrNameLst>
                                      </p:cBhvr>
                                      <p:to>
                                        <p:strVal val="true"/>
                                      </p:to>
                                    </p:set>
                                  </p:childTnLst>
                                </p:cTn>
                              </p:par>
                              <p:par>
                                <p:cTn id="224" presetID="1" presetClass="emph" presetSubtype="2" fill="hold" nodeType="withEffect">
                                  <p:stCondLst>
                                    <p:cond delay="0"/>
                                  </p:stCondLst>
                                  <p:childTnLst>
                                    <p:animClr clrSpc="rgb" dir="cw">
                                      <p:cBhvr>
                                        <p:cTn id="225" dur="500" fill="hold"/>
                                        <p:tgtEl>
                                          <p:spTgt spid="63"/>
                                        </p:tgtEl>
                                        <p:attrNameLst>
                                          <p:attrName>fillcolor</p:attrName>
                                        </p:attrNameLst>
                                      </p:cBhvr>
                                      <p:to>
                                        <a:schemeClr val="folHlink"/>
                                      </p:to>
                                    </p:animClr>
                                    <p:set>
                                      <p:cBhvr>
                                        <p:cTn id="226" dur="500" fill="hold"/>
                                        <p:tgtEl>
                                          <p:spTgt spid="63"/>
                                        </p:tgtEl>
                                        <p:attrNameLst>
                                          <p:attrName>fill.type</p:attrName>
                                        </p:attrNameLst>
                                      </p:cBhvr>
                                      <p:to>
                                        <p:strVal val="solid"/>
                                      </p:to>
                                    </p:set>
                                    <p:set>
                                      <p:cBhvr>
                                        <p:cTn id="227" dur="500" fill="hold"/>
                                        <p:tgtEl>
                                          <p:spTgt spid="63"/>
                                        </p:tgtEl>
                                        <p:attrNameLst>
                                          <p:attrName>fill.on</p:attrName>
                                        </p:attrNameLst>
                                      </p:cBhvr>
                                      <p:to>
                                        <p:strVal val="true"/>
                                      </p:to>
                                    </p:set>
                                  </p:childTnLst>
                                </p:cTn>
                              </p:par>
                              <p:par>
                                <p:cTn id="228" presetID="1" presetClass="emph" presetSubtype="2" fill="hold" nodeType="withEffect">
                                  <p:stCondLst>
                                    <p:cond delay="0"/>
                                  </p:stCondLst>
                                  <p:childTnLst>
                                    <p:animClr clrSpc="rgb" dir="cw">
                                      <p:cBhvr>
                                        <p:cTn id="229" dur="500" fill="hold"/>
                                        <p:tgtEl>
                                          <p:spTgt spid="64"/>
                                        </p:tgtEl>
                                        <p:attrNameLst>
                                          <p:attrName>fillcolor</p:attrName>
                                        </p:attrNameLst>
                                      </p:cBhvr>
                                      <p:to>
                                        <a:schemeClr val="folHlink"/>
                                      </p:to>
                                    </p:animClr>
                                    <p:set>
                                      <p:cBhvr>
                                        <p:cTn id="230" dur="500" fill="hold"/>
                                        <p:tgtEl>
                                          <p:spTgt spid="64"/>
                                        </p:tgtEl>
                                        <p:attrNameLst>
                                          <p:attrName>fill.type</p:attrName>
                                        </p:attrNameLst>
                                      </p:cBhvr>
                                      <p:to>
                                        <p:strVal val="solid"/>
                                      </p:to>
                                    </p:set>
                                    <p:set>
                                      <p:cBhvr>
                                        <p:cTn id="231" dur="500" fill="hold"/>
                                        <p:tgtEl>
                                          <p:spTgt spid="64"/>
                                        </p:tgtEl>
                                        <p:attrNameLst>
                                          <p:attrName>fill.on</p:attrName>
                                        </p:attrNameLst>
                                      </p:cBhvr>
                                      <p:to>
                                        <p:strVal val="true"/>
                                      </p:to>
                                    </p:set>
                                  </p:childTnLst>
                                </p:cTn>
                              </p:par>
                              <p:par>
                                <p:cTn id="232" presetID="1" presetClass="emph" presetSubtype="2" fill="hold" nodeType="withEffect">
                                  <p:stCondLst>
                                    <p:cond delay="0"/>
                                  </p:stCondLst>
                                  <p:childTnLst>
                                    <p:animClr clrSpc="rgb" dir="cw">
                                      <p:cBhvr>
                                        <p:cTn id="233" dur="500" fill="hold"/>
                                        <p:tgtEl>
                                          <p:spTgt spid="65"/>
                                        </p:tgtEl>
                                        <p:attrNameLst>
                                          <p:attrName>fillcolor</p:attrName>
                                        </p:attrNameLst>
                                      </p:cBhvr>
                                      <p:to>
                                        <a:schemeClr val="folHlink"/>
                                      </p:to>
                                    </p:animClr>
                                    <p:set>
                                      <p:cBhvr>
                                        <p:cTn id="234" dur="500" fill="hold"/>
                                        <p:tgtEl>
                                          <p:spTgt spid="65"/>
                                        </p:tgtEl>
                                        <p:attrNameLst>
                                          <p:attrName>fill.type</p:attrName>
                                        </p:attrNameLst>
                                      </p:cBhvr>
                                      <p:to>
                                        <p:strVal val="solid"/>
                                      </p:to>
                                    </p:set>
                                    <p:set>
                                      <p:cBhvr>
                                        <p:cTn id="235" dur="500" fill="hold"/>
                                        <p:tgtEl>
                                          <p:spTgt spid="65"/>
                                        </p:tgtEl>
                                        <p:attrNameLst>
                                          <p:attrName>fill.on</p:attrName>
                                        </p:attrNameLst>
                                      </p:cBhvr>
                                      <p:to>
                                        <p:strVal val="true"/>
                                      </p:to>
                                    </p:set>
                                  </p:childTnLst>
                                </p:cTn>
                              </p:par>
                              <p:par>
                                <p:cTn id="236" presetID="1" presetClass="emph" presetSubtype="2" fill="hold" nodeType="withEffect">
                                  <p:stCondLst>
                                    <p:cond delay="0"/>
                                  </p:stCondLst>
                                  <p:childTnLst>
                                    <p:animClr clrSpc="rgb" dir="cw">
                                      <p:cBhvr>
                                        <p:cTn id="237" dur="500" fill="hold"/>
                                        <p:tgtEl>
                                          <p:spTgt spid="66"/>
                                        </p:tgtEl>
                                        <p:attrNameLst>
                                          <p:attrName>fillcolor</p:attrName>
                                        </p:attrNameLst>
                                      </p:cBhvr>
                                      <p:to>
                                        <a:schemeClr val="folHlink"/>
                                      </p:to>
                                    </p:animClr>
                                    <p:set>
                                      <p:cBhvr>
                                        <p:cTn id="238" dur="500" fill="hold"/>
                                        <p:tgtEl>
                                          <p:spTgt spid="66"/>
                                        </p:tgtEl>
                                        <p:attrNameLst>
                                          <p:attrName>fill.type</p:attrName>
                                        </p:attrNameLst>
                                      </p:cBhvr>
                                      <p:to>
                                        <p:strVal val="solid"/>
                                      </p:to>
                                    </p:set>
                                    <p:set>
                                      <p:cBhvr>
                                        <p:cTn id="239" dur="500" fill="hold"/>
                                        <p:tgtEl>
                                          <p:spTgt spid="66"/>
                                        </p:tgtEl>
                                        <p:attrNameLst>
                                          <p:attrName>fill.on</p:attrName>
                                        </p:attrNameLst>
                                      </p:cBhvr>
                                      <p:to>
                                        <p:strVal val="true"/>
                                      </p:to>
                                    </p:set>
                                  </p:childTnLst>
                                </p:cTn>
                              </p:par>
                              <p:par>
                                <p:cTn id="240" presetID="1" presetClass="emph" presetSubtype="2" fill="hold" nodeType="withEffect">
                                  <p:stCondLst>
                                    <p:cond delay="0"/>
                                  </p:stCondLst>
                                  <p:childTnLst>
                                    <p:animClr clrSpc="rgb" dir="cw">
                                      <p:cBhvr>
                                        <p:cTn id="241" dur="500" fill="hold"/>
                                        <p:tgtEl>
                                          <p:spTgt spid="67"/>
                                        </p:tgtEl>
                                        <p:attrNameLst>
                                          <p:attrName>fillcolor</p:attrName>
                                        </p:attrNameLst>
                                      </p:cBhvr>
                                      <p:to>
                                        <a:schemeClr val="folHlink"/>
                                      </p:to>
                                    </p:animClr>
                                    <p:set>
                                      <p:cBhvr>
                                        <p:cTn id="242" dur="500" fill="hold"/>
                                        <p:tgtEl>
                                          <p:spTgt spid="67"/>
                                        </p:tgtEl>
                                        <p:attrNameLst>
                                          <p:attrName>fill.type</p:attrName>
                                        </p:attrNameLst>
                                      </p:cBhvr>
                                      <p:to>
                                        <p:strVal val="solid"/>
                                      </p:to>
                                    </p:set>
                                    <p:set>
                                      <p:cBhvr>
                                        <p:cTn id="243" dur="500" fill="hold"/>
                                        <p:tgtEl>
                                          <p:spTgt spid="67"/>
                                        </p:tgtEl>
                                        <p:attrNameLst>
                                          <p:attrName>fill.on</p:attrName>
                                        </p:attrNameLst>
                                      </p:cBhvr>
                                      <p:to>
                                        <p:strVal val="true"/>
                                      </p:to>
                                    </p:set>
                                  </p:childTnLst>
                                </p:cTn>
                              </p:par>
                              <p:par>
                                <p:cTn id="244" presetID="1" presetClass="emph" presetSubtype="2" fill="hold" nodeType="withEffect">
                                  <p:stCondLst>
                                    <p:cond delay="0"/>
                                  </p:stCondLst>
                                  <p:childTnLst>
                                    <p:animClr clrSpc="rgb" dir="cw">
                                      <p:cBhvr>
                                        <p:cTn id="245" dur="500" fill="hold"/>
                                        <p:tgtEl>
                                          <p:spTgt spid="68"/>
                                        </p:tgtEl>
                                        <p:attrNameLst>
                                          <p:attrName>fillcolor</p:attrName>
                                        </p:attrNameLst>
                                      </p:cBhvr>
                                      <p:to>
                                        <a:schemeClr val="folHlink"/>
                                      </p:to>
                                    </p:animClr>
                                    <p:set>
                                      <p:cBhvr>
                                        <p:cTn id="246" dur="500" fill="hold"/>
                                        <p:tgtEl>
                                          <p:spTgt spid="68"/>
                                        </p:tgtEl>
                                        <p:attrNameLst>
                                          <p:attrName>fill.type</p:attrName>
                                        </p:attrNameLst>
                                      </p:cBhvr>
                                      <p:to>
                                        <p:strVal val="solid"/>
                                      </p:to>
                                    </p:set>
                                    <p:set>
                                      <p:cBhvr>
                                        <p:cTn id="247" dur="500" fill="hold"/>
                                        <p:tgtEl>
                                          <p:spTgt spid="68"/>
                                        </p:tgtEl>
                                        <p:attrNameLst>
                                          <p:attrName>fill.on</p:attrName>
                                        </p:attrNameLst>
                                      </p:cBhvr>
                                      <p:to>
                                        <p:strVal val="true"/>
                                      </p:to>
                                    </p:set>
                                  </p:childTnLst>
                                </p:cTn>
                              </p:par>
                              <p:par>
                                <p:cTn id="248" presetID="1" presetClass="emph" presetSubtype="2" fill="hold" nodeType="withEffect">
                                  <p:stCondLst>
                                    <p:cond delay="0"/>
                                  </p:stCondLst>
                                  <p:childTnLst>
                                    <p:animClr clrSpc="rgb" dir="cw">
                                      <p:cBhvr>
                                        <p:cTn id="249" dur="500" fill="hold"/>
                                        <p:tgtEl>
                                          <p:spTgt spid="69"/>
                                        </p:tgtEl>
                                        <p:attrNameLst>
                                          <p:attrName>fillcolor</p:attrName>
                                        </p:attrNameLst>
                                      </p:cBhvr>
                                      <p:to>
                                        <a:schemeClr val="folHlink"/>
                                      </p:to>
                                    </p:animClr>
                                    <p:set>
                                      <p:cBhvr>
                                        <p:cTn id="250" dur="500" fill="hold"/>
                                        <p:tgtEl>
                                          <p:spTgt spid="69"/>
                                        </p:tgtEl>
                                        <p:attrNameLst>
                                          <p:attrName>fill.type</p:attrName>
                                        </p:attrNameLst>
                                      </p:cBhvr>
                                      <p:to>
                                        <p:strVal val="solid"/>
                                      </p:to>
                                    </p:set>
                                    <p:set>
                                      <p:cBhvr>
                                        <p:cTn id="251" dur="500" fill="hold"/>
                                        <p:tgtEl>
                                          <p:spTgt spid="69"/>
                                        </p:tgtEl>
                                        <p:attrNameLst>
                                          <p:attrName>fill.on</p:attrName>
                                        </p:attrNameLst>
                                      </p:cBhvr>
                                      <p:to>
                                        <p:strVal val="true"/>
                                      </p:to>
                                    </p:set>
                                  </p:childTnLst>
                                </p:cTn>
                              </p:par>
                              <p:par>
                                <p:cTn id="252" presetID="1" presetClass="emph" presetSubtype="2" fill="hold" nodeType="withEffect">
                                  <p:stCondLst>
                                    <p:cond delay="0"/>
                                  </p:stCondLst>
                                  <p:childTnLst>
                                    <p:animClr clrSpc="rgb" dir="cw">
                                      <p:cBhvr>
                                        <p:cTn id="253" dur="500" fill="hold"/>
                                        <p:tgtEl>
                                          <p:spTgt spid="70"/>
                                        </p:tgtEl>
                                        <p:attrNameLst>
                                          <p:attrName>fillcolor</p:attrName>
                                        </p:attrNameLst>
                                      </p:cBhvr>
                                      <p:to>
                                        <a:schemeClr val="folHlink"/>
                                      </p:to>
                                    </p:animClr>
                                    <p:set>
                                      <p:cBhvr>
                                        <p:cTn id="254" dur="500" fill="hold"/>
                                        <p:tgtEl>
                                          <p:spTgt spid="70"/>
                                        </p:tgtEl>
                                        <p:attrNameLst>
                                          <p:attrName>fill.type</p:attrName>
                                        </p:attrNameLst>
                                      </p:cBhvr>
                                      <p:to>
                                        <p:strVal val="solid"/>
                                      </p:to>
                                    </p:set>
                                    <p:set>
                                      <p:cBhvr>
                                        <p:cTn id="255" dur="500" fill="hold"/>
                                        <p:tgtEl>
                                          <p:spTgt spid="70"/>
                                        </p:tgtEl>
                                        <p:attrNameLst>
                                          <p:attrName>fill.on</p:attrName>
                                        </p:attrNameLst>
                                      </p:cBhvr>
                                      <p:to>
                                        <p:strVal val="true"/>
                                      </p:to>
                                    </p:set>
                                  </p:childTnLst>
                                </p:cTn>
                              </p:par>
                              <p:par>
                                <p:cTn id="256" presetID="1" presetClass="emph" presetSubtype="2" fill="hold" nodeType="withEffect">
                                  <p:stCondLst>
                                    <p:cond delay="0"/>
                                  </p:stCondLst>
                                  <p:childTnLst>
                                    <p:animClr clrSpc="rgb" dir="cw">
                                      <p:cBhvr>
                                        <p:cTn id="257" dur="500" fill="hold"/>
                                        <p:tgtEl>
                                          <p:spTgt spid="71"/>
                                        </p:tgtEl>
                                        <p:attrNameLst>
                                          <p:attrName>fillcolor</p:attrName>
                                        </p:attrNameLst>
                                      </p:cBhvr>
                                      <p:to>
                                        <a:schemeClr val="folHlink"/>
                                      </p:to>
                                    </p:animClr>
                                    <p:set>
                                      <p:cBhvr>
                                        <p:cTn id="258" dur="500" fill="hold"/>
                                        <p:tgtEl>
                                          <p:spTgt spid="71"/>
                                        </p:tgtEl>
                                        <p:attrNameLst>
                                          <p:attrName>fill.type</p:attrName>
                                        </p:attrNameLst>
                                      </p:cBhvr>
                                      <p:to>
                                        <p:strVal val="solid"/>
                                      </p:to>
                                    </p:set>
                                    <p:set>
                                      <p:cBhvr>
                                        <p:cTn id="259" dur="500" fill="hold"/>
                                        <p:tgtEl>
                                          <p:spTgt spid="71"/>
                                        </p:tgtEl>
                                        <p:attrNameLst>
                                          <p:attrName>fill.on</p:attrName>
                                        </p:attrNameLst>
                                      </p:cBhvr>
                                      <p:to>
                                        <p:strVal val="true"/>
                                      </p:to>
                                    </p:set>
                                  </p:childTnLst>
                                </p:cTn>
                              </p:par>
                              <p:par>
                                <p:cTn id="260" presetID="1" presetClass="emph" presetSubtype="2" fill="hold" nodeType="withEffect">
                                  <p:stCondLst>
                                    <p:cond delay="0"/>
                                  </p:stCondLst>
                                  <p:childTnLst>
                                    <p:animClr clrSpc="rgb" dir="cw">
                                      <p:cBhvr>
                                        <p:cTn id="261" dur="500" fill="hold"/>
                                        <p:tgtEl>
                                          <p:spTgt spid="72"/>
                                        </p:tgtEl>
                                        <p:attrNameLst>
                                          <p:attrName>fillcolor</p:attrName>
                                        </p:attrNameLst>
                                      </p:cBhvr>
                                      <p:to>
                                        <a:schemeClr val="folHlink"/>
                                      </p:to>
                                    </p:animClr>
                                    <p:set>
                                      <p:cBhvr>
                                        <p:cTn id="262" dur="500" fill="hold"/>
                                        <p:tgtEl>
                                          <p:spTgt spid="72"/>
                                        </p:tgtEl>
                                        <p:attrNameLst>
                                          <p:attrName>fill.type</p:attrName>
                                        </p:attrNameLst>
                                      </p:cBhvr>
                                      <p:to>
                                        <p:strVal val="solid"/>
                                      </p:to>
                                    </p:set>
                                    <p:set>
                                      <p:cBhvr>
                                        <p:cTn id="263" dur="500" fill="hold"/>
                                        <p:tgtEl>
                                          <p:spTgt spid="72"/>
                                        </p:tgtEl>
                                        <p:attrNameLst>
                                          <p:attrName>fill.on</p:attrName>
                                        </p:attrNameLst>
                                      </p:cBhvr>
                                      <p:to>
                                        <p:strVal val="true"/>
                                      </p:to>
                                    </p:set>
                                  </p:childTnLst>
                                </p:cTn>
                              </p:par>
                              <p:par>
                                <p:cTn id="264" presetID="1" presetClass="emph" presetSubtype="2" fill="hold" nodeType="withEffect">
                                  <p:stCondLst>
                                    <p:cond delay="0"/>
                                  </p:stCondLst>
                                  <p:childTnLst>
                                    <p:animClr clrSpc="rgb" dir="cw">
                                      <p:cBhvr>
                                        <p:cTn id="265" dur="500" fill="hold"/>
                                        <p:tgtEl>
                                          <p:spTgt spid="73"/>
                                        </p:tgtEl>
                                        <p:attrNameLst>
                                          <p:attrName>fillcolor</p:attrName>
                                        </p:attrNameLst>
                                      </p:cBhvr>
                                      <p:to>
                                        <a:schemeClr val="folHlink"/>
                                      </p:to>
                                    </p:animClr>
                                    <p:set>
                                      <p:cBhvr>
                                        <p:cTn id="266" dur="500" fill="hold"/>
                                        <p:tgtEl>
                                          <p:spTgt spid="73"/>
                                        </p:tgtEl>
                                        <p:attrNameLst>
                                          <p:attrName>fill.type</p:attrName>
                                        </p:attrNameLst>
                                      </p:cBhvr>
                                      <p:to>
                                        <p:strVal val="solid"/>
                                      </p:to>
                                    </p:set>
                                    <p:set>
                                      <p:cBhvr>
                                        <p:cTn id="267" dur="500" fill="hold"/>
                                        <p:tgtEl>
                                          <p:spTgt spid="73"/>
                                        </p:tgtEl>
                                        <p:attrNameLst>
                                          <p:attrName>fill.on</p:attrName>
                                        </p:attrNameLst>
                                      </p:cBhvr>
                                      <p:to>
                                        <p:strVal val="true"/>
                                      </p:to>
                                    </p:set>
                                  </p:childTnLst>
                                </p:cTn>
                              </p:par>
                              <p:par>
                                <p:cTn id="268" presetID="1" presetClass="emph" presetSubtype="2" fill="hold" nodeType="withEffect">
                                  <p:stCondLst>
                                    <p:cond delay="0"/>
                                  </p:stCondLst>
                                  <p:childTnLst>
                                    <p:animClr clrSpc="rgb" dir="cw">
                                      <p:cBhvr>
                                        <p:cTn id="269" dur="500" fill="hold"/>
                                        <p:tgtEl>
                                          <p:spTgt spid="74"/>
                                        </p:tgtEl>
                                        <p:attrNameLst>
                                          <p:attrName>fillcolor</p:attrName>
                                        </p:attrNameLst>
                                      </p:cBhvr>
                                      <p:to>
                                        <a:schemeClr val="folHlink"/>
                                      </p:to>
                                    </p:animClr>
                                    <p:set>
                                      <p:cBhvr>
                                        <p:cTn id="270" dur="500" fill="hold"/>
                                        <p:tgtEl>
                                          <p:spTgt spid="74"/>
                                        </p:tgtEl>
                                        <p:attrNameLst>
                                          <p:attrName>fill.type</p:attrName>
                                        </p:attrNameLst>
                                      </p:cBhvr>
                                      <p:to>
                                        <p:strVal val="solid"/>
                                      </p:to>
                                    </p:set>
                                    <p:set>
                                      <p:cBhvr>
                                        <p:cTn id="271" dur="500" fill="hold"/>
                                        <p:tgtEl>
                                          <p:spTgt spid="74"/>
                                        </p:tgtEl>
                                        <p:attrNameLst>
                                          <p:attrName>fill.on</p:attrName>
                                        </p:attrNameLst>
                                      </p:cBhvr>
                                      <p:to>
                                        <p:strVal val="true"/>
                                      </p:to>
                                    </p:set>
                                  </p:childTnLst>
                                </p:cTn>
                              </p:par>
                              <p:par>
                                <p:cTn id="272" presetID="1" presetClass="emph" presetSubtype="2" fill="hold" nodeType="withEffect">
                                  <p:stCondLst>
                                    <p:cond delay="0"/>
                                  </p:stCondLst>
                                  <p:childTnLst>
                                    <p:animClr clrSpc="rgb" dir="cw">
                                      <p:cBhvr>
                                        <p:cTn id="273" dur="500" fill="hold"/>
                                        <p:tgtEl>
                                          <p:spTgt spid="75"/>
                                        </p:tgtEl>
                                        <p:attrNameLst>
                                          <p:attrName>fillcolor</p:attrName>
                                        </p:attrNameLst>
                                      </p:cBhvr>
                                      <p:to>
                                        <a:schemeClr val="folHlink"/>
                                      </p:to>
                                    </p:animClr>
                                    <p:set>
                                      <p:cBhvr>
                                        <p:cTn id="274" dur="500" fill="hold"/>
                                        <p:tgtEl>
                                          <p:spTgt spid="75"/>
                                        </p:tgtEl>
                                        <p:attrNameLst>
                                          <p:attrName>fill.type</p:attrName>
                                        </p:attrNameLst>
                                      </p:cBhvr>
                                      <p:to>
                                        <p:strVal val="solid"/>
                                      </p:to>
                                    </p:set>
                                    <p:set>
                                      <p:cBhvr>
                                        <p:cTn id="275" dur="500" fill="hold"/>
                                        <p:tgtEl>
                                          <p:spTgt spid="75"/>
                                        </p:tgtEl>
                                        <p:attrNameLst>
                                          <p:attrName>fill.on</p:attrName>
                                        </p:attrNameLst>
                                      </p:cBhvr>
                                      <p:to>
                                        <p:strVal val="true"/>
                                      </p:to>
                                    </p:set>
                                  </p:childTnLst>
                                </p:cTn>
                              </p:par>
                              <p:par>
                                <p:cTn id="276" presetID="1" presetClass="emph" presetSubtype="2" fill="hold" nodeType="withEffect">
                                  <p:stCondLst>
                                    <p:cond delay="0"/>
                                  </p:stCondLst>
                                  <p:childTnLst>
                                    <p:animClr clrSpc="rgb" dir="cw">
                                      <p:cBhvr>
                                        <p:cTn id="277" dur="500" fill="hold"/>
                                        <p:tgtEl>
                                          <p:spTgt spid="76"/>
                                        </p:tgtEl>
                                        <p:attrNameLst>
                                          <p:attrName>fillcolor</p:attrName>
                                        </p:attrNameLst>
                                      </p:cBhvr>
                                      <p:to>
                                        <a:schemeClr val="folHlink"/>
                                      </p:to>
                                    </p:animClr>
                                    <p:set>
                                      <p:cBhvr>
                                        <p:cTn id="278" dur="500" fill="hold"/>
                                        <p:tgtEl>
                                          <p:spTgt spid="76"/>
                                        </p:tgtEl>
                                        <p:attrNameLst>
                                          <p:attrName>fill.type</p:attrName>
                                        </p:attrNameLst>
                                      </p:cBhvr>
                                      <p:to>
                                        <p:strVal val="solid"/>
                                      </p:to>
                                    </p:set>
                                    <p:set>
                                      <p:cBhvr>
                                        <p:cTn id="279" dur="500" fill="hold"/>
                                        <p:tgtEl>
                                          <p:spTgt spid="76"/>
                                        </p:tgtEl>
                                        <p:attrNameLst>
                                          <p:attrName>fill.on</p:attrName>
                                        </p:attrNameLst>
                                      </p:cBhvr>
                                      <p:to>
                                        <p:strVal val="true"/>
                                      </p:to>
                                    </p:set>
                                  </p:childTnLst>
                                </p:cTn>
                              </p:par>
                              <p:par>
                                <p:cTn id="280" presetID="1" presetClass="emph" presetSubtype="2" fill="hold" nodeType="withEffect">
                                  <p:stCondLst>
                                    <p:cond delay="0"/>
                                  </p:stCondLst>
                                  <p:childTnLst>
                                    <p:animClr clrSpc="rgb" dir="cw">
                                      <p:cBhvr>
                                        <p:cTn id="281" dur="500" fill="hold"/>
                                        <p:tgtEl>
                                          <p:spTgt spid="77"/>
                                        </p:tgtEl>
                                        <p:attrNameLst>
                                          <p:attrName>fillcolor</p:attrName>
                                        </p:attrNameLst>
                                      </p:cBhvr>
                                      <p:to>
                                        <a:schemeClr val="folHlink"/>
                                      </p:to>
                                    </p:animClr>
                                    <p:set>
                                      <p:cBhvr>
                                        <p:cTn id="282" dur="500" fill="hold"/>
                                        <p:tgtEl>
                                          <p:spTgt spid="77"/>
                                        </p:tgtEl>
                                        <p:attrNameLst>
                                          <p:attrName>fill.type</p:attrName>
                                        </p:attrNameLst>
                                      </p:cBhvr>
                                      <p:to>
                                        <p:strVal val="solid"/>
                                      </p:to>
                                    </p:set>
                                    <p:set>
                                      <p:cBhvr>
                                        <p:cTn id="283" dur="500" fill="hold"/>
                                        <p:tgtEl>
                                          <p:spTgt spid="77"/>
                                        </p:tgtEl>
                                        <p:attrNameLst>
                                          <p:attrName>fill.on</p:attrName>
                                        </p:attrNameLst>
                                      </p:cBhvr>
                                      <p:to>
                                        <p:strVal val="true"/>
                                      </p:to>
                                    </p:set>
                                  </p:childTnLst>
                                </p:cTn>
                              </p:par>
                              <p:par>
                                <p:cTn id="284" presetID="1" presetClass="emph" presetSubtype="2" fill="hold" nodeType="withEffect">
                                  <p:stCondLst>
                                    <p:cond delay="0"/>
                                  </p:stCondLst>
                                  <p:childTnLst>
                                    <p:animClr clrSpc="rgb" dir="cw">
                                      <p:cBhvr>
                                        <p:cTn id="285" dur="500" fill="hold"/>
                                        <p:tgtEl>
                                          <p:spTgt spid="78"/>
                                        </p:tgtEl>
                                        <p:attrNameLst>
                                          <p:attrName>fillcolor</p:attrName>
                                        </p:attrNameLst>
                                      </p:cBhvr>
                                      <p:to>
                                        <a:schemeClr val="folHlink"/>
                                      </p:to>
                                    </p:animClr>
                                    <p:set>
                                      <p:cBhvr>
                                        <p:cTn id="286" dur="500" fill="hold"/>
                                        <p:tgtEl>
                                          <p:spTgt spid="78"/>
                                        </p:tgtEl>
                                        <p:attrNameLst>
                                          <p:attrName>fill.type</p:attrName>
                                        </p:attrNameLst>
                                      </p:cBhvr>
                                      <p:to>
                                        <p:strVal val="solid"/>
                                      </p:to>
                                    </p:set>
                                    <p:set>
                                      <p:cBhvr>
                                        <p:cTn id="287" dur="500" fill="hold"/>
                                        <p:tgtEl>
                                          <p:spTgt spid="78"/>
                                        </p:tgtEl>
                                        <p:attrNameLst>
                                          <p:attrName>fill.on</p:attrName>
                                        </p:attrNameLst>
                                      </p:cBhvr>
                                      <p:to>
                                        <p:strVal val="true"/>
                                      </p:to>
                                    </p:set>
                                  </p:childTnLst>
                                </p:cTn>
                              </p:par>
                              <p:par>
                                <p:cTn id="288" presetID="1" presetClass="emph" presetSubtype="2" fill="hold" nodeType="withEffect">
                                  <p:stCondLst>
                                    <p:cond delay="0"/>
                                  </p:stCondLst>
                                  <p:childTnLst>
                                    <p:animClr clrSpc="rgb" dir="cw">
                                      <p:cBhvr>
                                        <p:cTn id="289" dur="500" fill="hold"/>
                                        <p:tgtEl>
                                          <p:spTgt spid="79"/>
                                        </p:tgtEl>
                                        <p:attrNameLst>
                                          <p:attrName>fillcolor</p:attrName>
                                        </p:attrNameLst>
                                      </p:cBhvr>
                                      <p:to>
                                        <a:schemeClr val="folHlink"/>
                                      </p:to>
                                    </p:animClr>
                                    <p:set>
                                      <p:cBhvr>
                                        <p:cTn id="290" dur="500" fill="hold"/>
                                        <p:tgtEl>
                                          <p:spTgt spid="79"/>
                                        </p:tgtEl>
                                        <p:attrNameLst>
                                          <p:attrName>fill.type</p:attrName>
                                        </p:attrNameLst>
                                      </p:cBhvr>
                                      <p:to>
                                        <p:strVal val="solid"/>
                                      </p:to>
                                    </p:set>
                                    <p:set>
                                      <p:cBhvr>
                                        <p:cTn id="291" dur="500" fill="hold"/>
                                        <p:tgtEl>
                                          <p:spTgt spid="79"/>
                                        </p:tgtEl>
                                        <p:attrNameLst>
                                          <p:attrName>fill.on</p:attrName>
                                        </p:attrNameLst>
                                      </p:cBhvr>
                                      <p:to>
                                        <p:strVal val="true"/>
                                      </p:to>
                                    </p:set>
                                  </p:childTnLst>
                                </p:cTn>
                              </p:par>
                              <p:par>
                                <p:cTn id="292" presetID="1" presetClass="emph" presetSubtype="2" fill="hold" nodeType="withEffect">
                                  <p:stCondLst>
                                    <p:cond delay="0"/>
                                  </p:stCondLst>
                                  <p:childTnLst>
                                    <p:animClr clrSpc="rgb" dir="cw">
                                      <p:cBhvr>
                                        <p:cTn id="293" dur="500" fill="hold"/>
                                        <p:tgtEl>
                                          <p:spTgt spid="80"/>
                                        </p:tgtEl>
                                        <p:attrNameLst>
                                          <p:attrName>fillcolor</p:attrName>
                                        </p:attrNameLst>
                                      </p:cBhvr>
                                      <p:to>
                                        <a:schemeClr val="folHlink"/>
                                      </p:to>
                                    </p:animClr>
                                    <p:set>
                                      <p:cBhvr>
                                        <p:cTn id="294" dur="500" fill="hold"/>
                                        <p:tgtEl>
                                          <p:spTgt spid="80"/>
                                        </p:tgtEl>
                                        <p:attrNameLst>
                                          <p:attrName>fill.type</p:attrName>
                                        </p:attrNameLst>
                                      </p:cBhvr>
                                      <p:to>
                                        <p:strVal val="solid"/>
                                      </p:to>
                                    </p:set>
                                    <p:set>
                                      <p:cBhvr>
                                        <p:cTn id="295" dur="500" fill="hold"/>
                                        <p:tgtEl>
                                          <p:spTgt spid="80"/>
                                        </p:tgtEl>
                                        <p:attrNameLst>
                                          <p:attrName>fill.on</p:attrName>
                                        </p:attrNameLst>
                                      </p:cBhvr>
                                      <p:to>
                                        <p:strVal val="true"/>
                                      </p:to>
                                    </p:set>
                                  </p:childTnLst>
                                </p:cTn>
                              </p:par>
                              <p:par>
                                <p:cTn id="296" presetID="1" presetClass="emph" presetSubtype="2" fill="hold" nodeType="withEffect">
                                  <p:stCondLst>
                                    <p:cond delay="0"/>
                                  </p:stCondLst>
                                  <p:childTnLst>
                                    <p:animClr clrSpc="rgb" dir="cw">
                                      <p:cBhvr>
                                        <p:cTn id="297" dur="500" fill="hold"/>
                                        <p:tgtEl>
                                          <p:spTgt spid="81"/>
                                        </p:tgtEl>
                                        <p:attrNameLst>
                                          <p:attrName>fillcolor</p:attrName>
                                        </p:attrNameLst>
                                      </p:cBhvr>
                                      <p:to>
                                        <a:schemeClr val="folHlink"/>
                                      </p:to>
                                    </p:animClr>
                                    <p:set>
                                      <p:cBhvr>
                                        <p:cTn id="298" dur="500" fill="hold"/>
                                        <p:tgtEl>
                                          <p:spTgt spid="81"/>
                                        </p:tgtEl>
                                        <p:attrNameLst>
                                          <p:attrName>fill.type</p:attrName>
                                        </p:attrNameLst>
                                      </p:cBhvr>
                                      <p:to>
                                        <p:strVal val="solid"/>
                                      </p:to>
                                    </p:set>
                                    <p:set>
                                      <p:cBhvr>
                                        <p:cTn id="299" dur="500" fill="hold"/>
                                        <p:tgtEl>
                                          <p:spTgt spid="81"/>
                                        </p:tgtEl>
                                        <p:attrNameLst>
                                          <p:attrName>fill.on</p:attrName>
                                        </p:attrNameLst>
                                      </p:cBhvr>
                                      <p:to>
                                        <p:strVal val="true"/>
                                      </p:to>
                                    </p:set>
                                  </p:childTnLst>
                                </p:cTn>
                              </p:par>
                              <p:par>
                                <p:cTn id="300" presetID="1" presetClass="emph" presetSubtype="2" fill="hold" nodeType="withEffect">
                                  <p:stCondLst>
                                    <p:cond delay="0"/>
                                  </p:stCondLst>
                                  <p:childTnLst>
                                    <p:animClr clrSpc="rgb" dir="cw">
                                      <p:cBhvr>
                                        <p:cTn id="301" dur="500" fill="hold"/>
                                        <p:tgtEl>
                                          <p:spTgt spid="82"/>
                                        </p:tgtEl>
                                        <p:attrNameLst>
                                          <p:attrName>fillcolor</p:attrName>
                                        </p:attrNameLst>
                                      </p:cBhvr>
                                      <p:to>
                                        <a:schemeClr val="folHlink"/>
                                      </p:to>
                                    </p:animClr>
                                    <p:set>
                                      <p:cBhvr>
                                        <p:cTn id="302" dur="500" fill="hold"/>
                                        <p:tgtEl>
                                          <p:spTgt spid="82"/>
                                        </p:tgtEl>
                                        <p:attrNameLst>
                                          <p:attrName>fill.type</p:attrName>
                                        </p:attrNameLst>
                                      </p:cBhvr>
                                      <p:to>
                                        <p:strVal val="solid"/>
                                      </p:to>
                                    </p:set>
                                    <p:set>
                                      <p:cBhvr>
                                        <p:cTn id="303" dur="500" fill="hold"/>
                                        <p:tgtEl>
                                          <p:spTgt spid="82"/>
                                        </p:tgtEl>
                                        <p:attrNameLst>
                                          <p:attrName>fill.on</p:attrName>
                                        </p:attrNameLst>
                                      </p:cBhvr>
                                      <p:to>
                                        <p:strVal val="true"/>
                                      </p:to>
                                    </p:set>
                                  </p:childTnLst>
                                </p:cTn>
                              </p:par>
                              <p:par>
                                <p:cTn id="304" presetID="1" presetClass="emph" presetSubtype="2" fill="hold" nodeType="withEffect">
                                  <p:stCondLst>
                                    <p:cond delay="0"/>
                                  </p:stCondLst>
                                  <p:childTnLst>
                                    <p:animClr clrSpc="rgb" dir="cw">
                                      <p:cBhvr>
                                        <p:cTn id="305" dur="500" fill="hold"/>
                                        <p:tgtEl>
                                          <p:spTgt spid="83"/>
                                        </p:tgtEl>
                                        <p:attrNameLst>
                                          <p:attrName>fillcolor</p:attrName>
                                        </p:attrNameLst>
                                      </p:cBhvr>
                                      <p:to>
                                        <a:schemeClr val="folHlink"/>
                                      </p:to>
                                    </p:animClr>
                                    <p:set>
                                      <p:cBhvr>
                                        <p:cTn id="306" dur="500" fill="hold"/>
                                        <p:tgtEl>
                                          <p:spTgt spid="83"/>
                                        </p:tgtEl>
                                        <p:attrNameLst>
                                          <p:attrName>fill.type</p:attrName>
                                        </p:attrNameLst>
                                      </p:cBhvr>
                                      <p:to>
                                        <p:strVal val="solid"/>
                                      </p:to>
                                    </p:set>
                                    <p:set>
                                      <p:cBhvr>
                                        <p:cTn id="307" dur="500" fill="hold"/>
                                        <p:tgtEl>
                                          <p:spTgt spid="83"/>
                                        </p:tgtEl>
                                        <p:attrNameLst>
                                          <p:attrName>fill.on</p:attrName>
                                        </p:attrNameLst>
                                      </p:cBhvr>
                                      <p:to>
                                        <p:strVal val="true"/>
                                      </p:to>
                                    </p:set>
                                  </p:childTnLst>
                                </p:cTn>
                              </p:par>
                              <p:par>
                                <p:cTn id="308" presetID="1" presetClass="emph" presetSubtype="2" fill="hold" nodeType="withEffect">
                                  <p:stCondLst>
                                    <p:cond delay="0"/>
                                  </p:stCondLst>
                                  <p:childTnLst>
                                    <p:animClr clrSpc="rgb" dir="cw">
                                      <p:cBhvr>
                                        <p:cTn id="309" dur="500" fill="hold"/>
                                        <p:tgtEl>
                                          <p:spTgt spid="84"/>
                                        </p:tgtEl>
                                        <p:attrNameLst>
                                          <p:attrName>fillcolor</p:attrName>
                                        </p:attrNameLst>
                                      </p:cBhvr>
                                      <p:to>
                                        <a:schemeClr val="folHlink"/>
                                      </p:to>
                                    </p:animClr>
                                    <p:set>
                                      <p:cBhvr>
                                        <p:cTn id="310" dur="500" fill="hold"/>
                                        <p:tgtEl>
                                          <p:spTgt spid="84"/>
                                        </p:tgtEl>
                                        <p:attrNameLst>
                                          <p:attrName>fill.type</p:attrName>
                                        </p:attrNameLst>
                                      </p:cBhvr>
                                      <p:to>
                                        <p:strVal val="solid"/>
                                      </p:to>
                                    </p:set>
                                    <p:set>
                                      <p:cBhvr>
                                        <p:cTn id="311" dur="500" fill="hold"/>
                                        <p:tgtEl>
                                          <p:spTgt spid="84"/>
                                        </p:tgtEl>
                                        <p:attrNameLst>
                                          <p:attrName>fill.on</p:attrName>
                                        </p:attrNameLst>
                                      </p:cBhvr>
                                      <p:to>
                                        <p:strVal val="true"/>
                                      </p:to>
                                    </p:set>
                                  </p:childTnLst>
                                </p:cTn>
                              </p:par>
                              <p:par>
                                <p:cTn id="312" presetID="1" presetClass="emph" presetSubtype="2" fill="hold" nodeType="withEffect">
                                  <p:stCondLst>
                                    <p:cond delay="0"/>
                                  </p:stCondLst>
                                  <p:childTnLst>
                                    <p:animClr clrSpc="rgb" dir="cw">
                                      <p:cBhvr>
                                        <p:cTn id="313" dur="500" fill="hold"/>
                                        <p:tgtEl>
                                          <p:spTgt spid="85"/>
                                        </p:tgtEl>
                                        <p:attrNameLst>
                                          <p:attrName>fillcolor</p:attrName>
                                        </p:attrNameLst>
                                      </p:cBhvr>
                                      <p:to>
                                        <a:schemeClr val="folHlink"/>
                                      </p:to>
                                    </p:animClr>
                                    <p:set>
                                      <p:cBhvr>
                                        <p:cTn id="314" dur="500" fill="hold"/>
                                        <p:tgtEl>
                                          <p:spTgt spid="85"/>
                                        </p:tgtEl>
                                        <p:attrNameLst>
                                          <p:attrName>fill.type</p:attrName>
                                        </p:attrNameLst>
                                      </p:cBhvr>
                                      <p:to>
                                        <p:strVal val="solid"/>
                                      </p:to>
                                    </p:set>
                                    <p:set>
                                      <p:cBhvr>
                                        <p:cTn id="315" dur="500" fill="hold"/>
                                        <p:tgtEl>
                                          <p:spTgt spid="85"/>
                                        </p:tgtEl>
                                        <p:attrNameLst>
                                          <p:attrName>fill.on</p:attrName>
                                        </p:attrNameLst>
                                      </p:cBhvr>
                                      <p:to>
                                        <p:strVal val="true"/>
                                      </p:to>
                                    </p:set>
                                  </p:childTnLst>
                                </p:cTn>
                              </p:par>
                              <p:par>
                                <p:cTn id="316" presetID="1" presetClass="emph" presetSubtype="2" fill="hold" nodeType="withEffect">
                                  <p:stCondLst>
                                    <p:cond delay="0"/>
                                  </p:stCondLst>
                                  <p:childTnLst>
                                    <p:animClr clrSpc="rgb" dir="cw">
                                      <p:cBhvr>
                                        <p:cTn id="317" dur="500" fill="hold"/>
                                        <p:tgtEl>
                                          <p:spTgt spid="86"/>
                                        </p:tgtEl>
                                        <p:attrNameLst>
                                          <p:attrName>fillcolor</p:attrName>
                                        </p:attrNameLst>
                                      </p:cBhvr>
                                      <p:to>
                                        <a:schemeClr val="folHlink"/>
                                      </p:to>
                                    </p:animClr>
                                    <p:set>
                                      <p:cBhvr>
                                        <p:cTn id="318" dur="500" fill="hold"/>
                                        <p:tgtEl>
                                          <p:spTgt spid="86"/>
                                        </p:tgtEl>
                                        <p:attrNameLst>
                                          <p:attrName>fill.type</p:attrName>
                                        </p:attrNameLst>
                                      </p:cBhvr>
                                      <p:to>
                                        <p:strVal val="solid"/>
                                      </p:to>
                                    </p:set>
                                    <p:set>
                                      <p:cBhvr>
                                        <p:cTn id="319" dur="500" fill="hold"/>
                                        <p:tgtEl>
                                          <p:spTgt spid="86"/>
                                        </p:tgtEl>
                                        <p:attrNameLst>
                                          <p:attrName>fill.on</p:attrName>
                                        </p:attrNameLst>
                                      </p:cBhvr>
                                      <p:to>
                                        <p:strVal val="true"/>
                                      </p:to>
                                    </p:set>
                                  </p:childTnLst>
                                </p:cTn>
                              </p:par>
                              <p:par>
                                <p:cTn id="320" presetID="1" presetClass="emph" presetSubtype="2" fill="hold" nodeType="withEffect">
                                  <p:stCondLst>
                                    <p:cond delay="0"/>
                                  </p:stCondLst>
                                  <p:childTnLst>
                                    <p:animClr clrSpc="rgb" dir="cw">
                                      <p:cBhvr>
                                        <p:cTn id="321" dur="500" fill="hold"/>
                                        <p:tgtEl>
                                          <p:spTgt spid="87"/>
                                        </p:tgtEl>
                                        <p:attrNameLst>
                                          <p:attrName>fillcolor</p:attrName>
                                        </p:attrNameLst>
                                      </p:cBhvr>
                                      <p:to>
                                        <a:schemeClr val="folHlink"/>
                                      </p:to>
                                    </p:animClr>
                                    <p:set>
                                      <p:cBhvr>
                                        <p:cTn id="322" dur="500" fill="hold"/>
                                        <p:tgtEl>
                                          <p:spTgt spid="87"/>
                                        </p:tgtEl>
                                        <p:attrNameLst>
                                          <p:attrName>fill.type</p:attrName>
                                        </p:attrNameLst>
                                      </p:cBhvr>
                                      <p:to>
                                        <p:strVal val="solid"/>
                                      </p:to>
                                    </p:set>
                                    <p:set>
                                      <p:cBhvr>
                                        <p:cTn id="323" dur="500" fill="hold"/>
                                        <p:tgtEl>
                                          <p:spTgt spid="87"/>
                                        </p:tgtEl>
                                        <p:attrNameLst>
                                          <p:attrName>fill.on</p:attrName>
                                        </p:attrNameLst>
                                      </p:cBhvr>
                                      <p:to>
                                        <p:strVal val="true"/>
                                      </p:to>
                                    </p:set>
                                  </p:childTnLst>
                                </p:cTn>
                              </p:par>
                              <p:par>
                                <p:cTn id="324" presetID="1" presetClass="emph" presetSubtype="2" fill="hold" nodeType="withEffect">
                                  <p:stCondLst>
                                    <p:cond delay="0"/>
                                  </p:stCondLst>
                                  <p:childTnLst>
                                    <p:animClr clrSpc="rgb" dir="cw">
                                      <p:cBhvr>
                                        <p:cTn id="325" dur="500" fill="hold"/>
                                        <p:tgtEl>
                                          <p:spTgt spid="88"/>
                                        </p:tgtEl>
                                        <p:attrNameLst>
                                          <p:attrName>fillcolor</p:attrName>
                                        </p:attrNameLst>
                                      </p:cBhvr>
                                      <p:to>
                                        <a:schemeClr val="folHlink"/>
                                      </p:to>
                                    </p:animClr>
                                    <p:set>
                                      <p:cBhvr>
                                        <p:cTn id="326" dur="500" fill="hold"/>
                                        <p:tgtEl>
                                          <p:spTgt spid="88"/>
                                        </p:tgtEl>
                                        <p:attrNameLst>
                                          <p:attrName>fill.type</p:attrName>
                                        </p:attrNameLst>
                                      </p:cBhvr>
                                      <p:to>
                                        <p:strVal val="solid"/>
                                      </p:to>
                                    </p:set>
                                    <p:set>
                                      <p:cBhvr>
                                        <p:cTn id="327" dur="500" fill="hold"/>
                                        <p:tgtEl>
                                          <p:spTgt spid="88"/>
                                        </p:tgtEl>
                                        <p:attrNameLst>
                                          <p:attrName>fill.on</p:attrName>
                                        </p:attrNameLst>
                                      </p:cBhvr>
                                      <p:to>
                                        <p:strVal val="true"/>
                                      </p:to>
                                    </p:set>
                                  </p:childTnLst>
                                </p:cTn>
                              </p:par>
                              <p:par>
                                <p:cTn id="328" presetID="1" presetClass="emph" presetSubtype="2" fill="hold" nodeType="withEffect">
                                  <p:stCondLst>
                                    <p:cond delay="0"/>
                                  </p:stCondLst>
                                  <p:childTnLst>
                                    <p:animClr clrSpc="rgb" dir="cw">
                                      <p:cBhvr>
                                        <p:cTn id="329" dur="500" fill="hold"/>
                                        <p:tgtEl>
                                          <p:spTgt spid="89"/>
                                        </p:tgtEl>
                                        <p:attrNameLst>
                                          <p:attrName>fillcolor</p:attrName>
                                        </p:attrNameLst>
                                      </p:cBhvr>
                                      <p:to>
                                        <a:schemeClr val="folHlink"/>
                                      </p:to>
                                    </p:animClr>
                                    <p:set>
                                      <p:cBhvr>
                                        <p:cTn id="330" dur="500" fill="hold"/>
                                        <p:tgtEl>
                                          <p:spTgt spid="89"/>
                                        </p:tgtEl>
                                        <p:attrNameLst>
                                          <p:attrName>fill.type</p:attrName>
                                        </p:attrNameLst>
                                      </p:cBhvr>
                                      <p:to>
                                        <p:strVal val="solid"/>
                                      </p:to>
                                    </p:set>
                                    <p:set>
                                      <p:cBhvr>
                                        <p:cTn id="331" dur="500" fill="hold"/>
                                        <p:tgtEl>
                                          <p:spTgt spid="89"/>
                                        </p:tgtEl>
                                        <p:attrNameLst>
                                          <p:attrName>fill.on</p:attrName>
                                        </p:attrNameLst>
                                      </p:cBhvr>
                                      <p:to>
                                        <p:strVal val="true"/>
                                      </p:to>
                                    </p:set>
                                  </p:childTnLst>
                                </p:cTn>
                              </p:par>
                              <p:par>
                                <p:cTn id="332" presetID="1" presetClass="emph" presetSubtype="2" fill="hold" nodeType="withEffect">
                                  <p:stCondLst>
                                    <p:cond delay="0"/>
                                  </p:stCondLst>
                                  <p:childTnLst>
                                    <p:animClr clrSpc="rgb" dir="cw">
                                      <p:cBhvr>
                                        <p:cTn id="333" dur="500" fill="hold"/>
                                        <p:tgtEl>
                                          <p:spTgt spid="90"/>
                                        </p:tgtEl>
                                        <p:attrNameLst>
                                          <p:attrName>fillcolor</p:attrName>
                                        </p:attrNameLst>
                                      </p:cBhvr>
                                      <p:to>
                                        <a:schemeClr val="folHlink"/>
                                      </p:to>
                                    </p:animClr>
                                    <p:set>
                                      <p:cBhvr>
                                        <p:cTn id="334" dur="500" fill="hold"/>
                                        <p:tgtEl>
                                          <p:spTgt spid="90"/>
                                        </p:tgtEl>
                                        <p:attrNameLst>
                                          <p:attrName>fill.type</p:attrName>
                                        </p:attrNameLst>
                                      </p:cBhvr>
                                      <p:to>
                                        <p:strVal val="solid"/>
                                      </p:to>
                                    </p:set>
                                    <p:set>
                                      <p:cBhvr>
                                        <p:cTn id="335" dur="500" fill="hold"/>
                                        <p:tgtEl>
                                          <p:spTgt spid="90"/>
                                        </p:tgtEl>
                                        <p:attrNameLst>
                                          <p:attrName>fill.on</p:attrName>
                                        </p:attrNameLst>
                                      </p:cBhvr>
                                      <p:to>
                                        <p:strVal val="true"/>
                                      </p:to>
                                    </p:set>
                                  </p:childTnLst>
                                </p:cTn>
                              </p:par>
                              <p:par>
                                <p:cTn id="336" presetID="1" presetClass="emph" presetSubtype="2" fill="hold" nodeType="withEffect">
                                  <p:stCondLst>
                                    <p:cond delay="0"/>
                                  </p:stCondLst>
                                  <p:childTnLst>
                                    <p:animClr clrSpc="rgb" dir="cw">
                                      <p:cBhvr>
                                        <p:cTn id="337" dur="500" fill="hold"/>
                                        <p:tgtEl>
                                          <p:spTgt spid="91"/>
                                        </p:tgtEl>
                                        <p:attrNameLst>
                                          <p:attrName>fillcolor</p:attrName>
                                        </p:attrNameLst>
                                      </p:cBhvr>
                                      <p:to>
                                        <a:schemeClr val="folHlink"/>
                                      </p:to>
                                    </p:animClr>
                                    <p:set>
                                      <p:cBhvr>
                                        <p:cTn id="338" dur="500" fill="hold"/>
                                        <p:tgtEl>
                                          <p:spTgt spid="91"/>
                                        </p:tgtEl>
                                        <p:attrNameLst>
                                          <p:attrName>fill.type</p:attrName>
                                        </p:attrNameLst>
                                      </p:cBhvr>
                                      <p:to>
                                        <p:strVal val="solid"/>
                                      </p:to>
                                    </p:set>
                                    <p:set>
                                      <p:cBhvr>
                                        <p:cTn id="339" dur="500" fill="hold"/>
                                        <p:tgtEl>
                                          <p:spTgt spid="91"/>
                                        </p:tgtEl>
                                        <p:attrNameLst>
                                          <p:attrName>fill.on</p:attrName>
                                        </p:attrNameLst>
                                      </p:cBhvr>
                                      <p:to>
                                        <p:strVal val="true"/>
                                      </p:to>
                                    </p:set>
                                  </p:childTnLst>
                                </p:cTn>
                              </p:par>
                              <p:par>
                                <p:cTn id="340" presetID="1" presetClass="emph" presetSubtype="2" fill="hold" nodeType="withEffect">
                                  <p:stCondLst>
                                    <p:cond delay="0"/>
                                  </p:stCondLst>
                                  <p:childTnLst>
                                    <p:animClr clrSpc="rgb" dir="cw">
                                      <p:cBhvr>
                                        <p:cTn id="341" dur="500" fill="hold"/>
                                        <p:tgtEl>
                                          <p:spTgt spid="92"/>
                                        </p:tgtEl>
                                        <p:attrNameLst>
                                          <p:attrName>fillcolor</p:attrName>
                                        </p:attrNameLst>
                                      </p:cBhvr>
                                      <p:to>
                                        <a:schemeClr val="folHlink"/>
                                      </p:to>
                                    </p:animClr>
                                    <p:set>
                                      <p:cBhvr>
                                        <p:cTn id="342" dur="500" fill="hold"/>
                                        <p:tgtEl>
                                          <p:spTgt spid="92"/>
                                        </p:tgtEl>
                                        <p:attrNameLst>
                                          <p:attrName>fill.type</p:attrName>
                                        </p:attrNameLst>
                                      </p:cBhvr>
                                      <p:to>
                                        <p:strVal val="solid"/>
                                      </p:to>
                                    </p:set>
                                    <p:set>
                                      <p:cBhvr>
                                        <p:cTn id="343" dur="500" fill="hold"/>
                                        <p:tgtEl>
                                          <p:spTgt spid="92"/>
                                        </p:tgtEl>
                                        <p:attrNameLst>
                                          <p:attrName>fill.on</p:attrName>
                                        </p:attrNameLst>
                                      </p:cBhvr>
                                      <p:to>
                                        <p:strVal val="true"/>
                                      </p:to>
                                    </p:set>
                                  </p:childTnLst>
                                </p:cTn>
                              </p:par>
                              <p:par>
                                <p:cTn id="344" presetID="1" presetClass="emph" presetSubtype="2" fill="hold" nodeType="withEffect">
                                  <p:stCondLst>
                                    <p:cond delay="0"/>
                                  </p:stCondLst>
                                  <p:childTnLst>
                                    <p:animClr clrSpc="rgb" dir="cw">
                                      <p:cBhvr>
                                        <p:cTn id="345" dur="500" fill="hold"/>
                                        <p:tgtEl>
                                          <p:spTgt spid="93"/>
                                        </p:tgtEl>
                                        <p:attrNameLst>
                                          <p:attrName>fillcolor</p:attrName>
                                        </p:attrNameLst>
                                      </p:cBhvr>
                                      <p:to>
                                        <a:schemeClr val="folHlink"/>
                                      </p:to>
                                    </p:animClr>
                                    <p:set>
                                      <p:cBhvr>
                                        <p:cTn id="346" dur="500" fill="hold"/>
                                        <p:tgtEl>
                                          <p:spTgt spid="93"/>
                                        </p:tgtEl>
                                        <p:attrNameLst>
                                          <p:attrName>fill.type</p:attrName>
                                        </p:attrNameLst>
                                      </p:cBhvr>
                                      <p:to>
                                        <p:strVal val="solid"/>
                                      </p:to>
                                    </p:set>
                                    <p:set>
                                      <p:cBhvr>
                                        <p:cTn id="347" dur="500" fill="hold"/>
                                        <p:tgtEl>
                                          <p:spTgt spid="93"/>
                                        </p:tgtEl>
                                        <p:attrNameLst>
                                          <p:attrName>fill.on</p:attrName>
                                        </p:attrNameLst>
                                      </p:cBhvr>
                                      <p:to>
                                        <p:strVal val="true"/>
                                      </p:to>
                                    </p:set>
                                  </p:childTnLst>
                                </p:cTn>
                              </p:par>
                              <p:par>
                                <p:cTn id="348" presetID="1" presetClass="emph" presetSubtype="2" fill="hold" nodeType="withEffect">
                                  <p:stCondLst>
                                    <p:cond delay="0"/>
                                  </p:stCondLst>
                                  <p:childTnLst>
                                    <p:animClr clrSpc="rgb" dir="cw">
                                      <p:cBhvr>
                                        <p:cTn id="349" dur="500" fill="hold"/>
                                        <p:tgtEl>
                                          <p:spTgt spid="94"/>
                                        </p:tgtEl>
                                        <p:attrNameLst>
                                          <p:attrName>fillcolor</p:attrName>
                                        </p:attrNameLst>
                                      </p:cBhvr>
                                      <p:to>
                                        <a:schemeClr val="folHlink"/>
                                      </p:to>
                                    </p:animClr>
                                    <p:set>
                                      <p:cBhvr>
                                        <p:cTn id="350" dur="500" fill="hold"/>
                                        <p:tgtEl>
                                          <p:spTgt spid="94"/>
                                        </p:tgtEl>
                                        <p:attrNameLst>
                                          <p:attrName>fill.type</p:attrName>
                                        </p:attrNameLst>
                                      </p:cBhvr>
                                      <p:to>
                                        <p:strVal val="solid"/>
                                      </p:to>
                                    </p:set>
                                    <p:set>
                                      <p:cBhvr>
                                        <p:cTn id="351" dur="500" fill="hold"/>
                                        <p:tgtEl>
                                          <p:spTgt spid="94"/>
                                        </p:tgtEl>
                                        <p:attrNameLst>
                                          <p:attrName>fill.on</p:attrName>
                                        </p:attrNameLst>
                                      </p:cBhvr>
                                      <p:to>
                                        <p:strVal val="true"/>
                                      </p:to>
                                    </p:set>
                                  </p:childTnLst>
                                </p:cTn>
                              </p:par>
                              <p:par>
                                <p:cTn id="352" presetID="1" presetClass="emph" presetSubtype="2" fill="hold" nodeType="withEffect">
                                  <p:stCondLst>
                                    <p:cond delay="0"/>
                                  </p:stCondLst>
                                  <p:childTnLst>
                                    <p:animClr clrSpc="rgb" dir="cw">
                                      <p:cBhvr>
                                        <p:cTn id="353" dur="500" fill="hold"/>
                                        <p:tgtEl>
                                          <p:spTgt spid="95"/>
                                        </p:tgtEl>
                                        <p:attrNameLst>
                                          <p:attrName>fillcolor</p:attrName>
                                        </p:attrNameLst>
                                      </p:cBhvr>
                                      <p:to>
                                        <a:schemeClr val="folHlink"/>
                                      </p:to>
                                    </p:animClr>
                                    <p:set>
                                      <p:cBhvr>
                                        <p:cTn id="354" dur="500" fill="hold"/>
                                        <p:tgtEl>
                                          <p:spTgt spid="95"/>
                                        </p:tgtEl>
                                        <p:attrNameLst>
                                          <p:attrName>fill.type</p:attrName>
                                        </p:attrNameLst>
                                      </p:cBhvr>
                                      <p:to>
                                        <p:strVal val="solid"/>
                                      </p:to>
                                    </p:set>
                                    <p:set>
                                      <p:cBhvr>
                                        <p:cTn id="355" dur="500" fill="hold"/>
                                        <p:tgtEl>
                                          <p:spTgt spid="95"/>
                                        </p:tgtEl>
                                        <p:attrNameLst>
                                          <p:attrName>fill.on</p:attrName>
                                        </p:attrNameLst>
                                      </p:cBhvr>
                                      <p:to>
                                        <p:strVal val="true"/>
                                      </p:to>
                                    </p:set>
                                  </p:childTnLst>
                                </p:cTn>
                              </p:par>
                              <p:par>
                                <p:cTn id="356" presetID="1" presetClass="emph" presetSubtype="2" fill="hold" nodeType="withEffect">
                                  <p:stCondLst>
                                    <p:cond delay="0"/>
                                  </p:stCondLst>
                                  <p:childTnLst>
                                    <p:animClr clrSpc="rgb" dir="cw">
                                      <p:cBhvr>
                                        <p:cTn id="357" dur="500" fill="hold"/>
                                        <p:tgtEl>
                                          <p:spTgt spid="96"/>
                                        </p:tgtEl>
                                        <p:attrNameLst>
                                          <p:attrName>fillcolor</p:attrName>
                                        </p:attrNameLst>
                                      </p:cBhvr>
                                      <p:to>
                                        <a:schemeClr val="folHlink"/>
                                      </p:to>
                                    </p:animClr>
                                    <p:set>
                                      <p:cBhvr>
                                        <p:cTn id="358" dur="500" fill="hold"/>
                                        <p:tgtEl>
                                          <p:spTgt spid="96"/>
                                        </p:tgtEl>
                                        <p:attrNameLst>
                                          <p:attrName>fill.type</p:attrName>
                                        </p:attrNameLst>
                                      </p:cBhvr>
                                      <p:to>
                                        <p:strVal val="solid"/>
                                      </p:to>
                                    </p:set>
                                    <p:set>
                                      <p:cBhvr>
                                        <p:cTn id="359" dur="500" fill="hold"/>
                                        <p:tgtEl>
                                          <p:spTgt spid="96"/>
                                        </p:tgtEl>
                                        <p:attrNameLst>
                                          <p:attrName>fill.on</p:attrName>
                                        </p:attrNameLst>
                                      </p:cBhvr>
                                      <p:to>
                                        <p:strVal val="true"/>
                                      </p:to>
                                    </p:set>
                                  </p:childTnLst>
                                </p:cTn>
                              </p:par>
                              <p:par>
                                <p:cTn id="360" presetID="1" presetClass="emph" presetSubtype="2" fill="hold" nodeType="withEffect">
                                  <p:stCondLst>
                                    <p:cond delay="0"/>
                                  </p:stCondLst>
                                  <p:childTnLst>
                                    <p:animClr clrSpc="rgb" dir="cw">
                                      <p:cBhvr>
                                        <p:cTn id="361" dur="500" fill="hold"/>
                                        <p:tgtEl>
                                          <p:spTgt spid="97"/>
                                        </p:tgtEl>
                                        <p:attrNameLst>
                                          <p:attrName>fillcolor</p:attrName>
                                        </p:attrNameLst>
                                      </p:cBhvr>
                                      <p:to>
                                        <a:schemeClr val="folHlink"/>
                                      </p:to>
                                    </p:animClr>
                                    <p:set>
                                      <p:cBhvr>
                                        <p:cTn id="362" dur="500" fill="hold"/>
                                        <p:tgtEl>
                                          <p:spTgt spid="97"/>
                                        </p:tgtEl>
                                        <p:attrNameLst>
                                          <p:attrName>fill.type</p:attrName>
                                        </p:attrNameLst>
                                      </p:cBhvr>
                                      <p:to>
                                        <p:strVal val="solid"/>
                                      </p:to>
                                    </p:set>
                                    <p:set>
                                      <p:cBhvr>
                                        <p:cTn id="363" dur="500" fill="hold"/>
                                        <p:tgtEl>
                                          <p:spTgt spid="97"/>
                                        </p:tgtEl>
                                        <p:attrNameLst>
                                          <p:attrName>fill.on</p:attrName>
                                        </p:attrNameLst>
                                      </p:cBhvr>
                                      <p:to>
                                        <p:strVal val="true"/>
                                      </p:to>
                                    </p:set>
                                  </p:childTnLst>
                                </p:cTn>
                              </p:par>
                              <p:par>
                                <p:cTn id="364" presetID="1" presetClass="emph" presetSubtype="2" fill="hold" nodeType="withEffect">
                                  <p:stCondLst>
                                    <p:cond delay="0"/>
                                  </p:stCondLst>
                                  <p:childTnLst>
                                    <p:animClr clrSpc="rgb" dir="cw">
                                      <p:cBhvr>
                                        <p:cTn id="365" dur="500" fill="hold"/>
                                        <p:tgtEl>
                                          <p:spTgt spid="101"/>
                                        </p:tgtEl>
                                        <p:attrNameLst>
                                          <p:attrName>fillcolor</p:attrName>
                                        </p:attrNameLst>
                                      </p:cBhvr>
                                      <p:to>
                                        <a:schemeClr val="folHlink"/>
                                      </p:to>
                                    </p:animClr>
                                    <p:set>
                                      <p:cBhvr>
                                        <p:cTn id="366" dur="500" fill="hold"/>
                                        <p:tgtEl>
                                          <p:spTgt spid="101"/>
                                        </p:tgtEl>
                                        <p:attrNameLst>
                                          <p:attrName>fill.type</p:attrName>
                                        </p:attrNameLst>
                                      </p:cBhvr>
                                      <p:to>
                                        <p:strVal val="solid"/>
                                      </p:to>
                                    </p:set>
                                    <p:set>
                                      <p:cBhvr>
                                        <p:cTn id="367" dur="500" fill="hold"/>
                                        <p:tgtEl>
                                          <p:spTgt spid="101"/>
                                        </p:tgtEl>
                                        <p:attrNameLst>
                                          <p:attrName>fill.on</p:attrName>
                                        </p:attrNameLst>
                                      </p:cBhvr>
                                      <p:to>
                                        <p:strVal val="true"/>
                                      </p:to>
                                    </p:set>
                                  </p:childTnLst>
                                </p:cTn>
                              </p:par>
                              <p:par>
                                <p:cTn id="368" presetID="1" presetClass="emph" presetSubtype="2" fill="hold" nodeType="withEffect">
                                  <p:stCondLst>
                                    <p:cond delay="0"/>
                                  </p:stCondLst>
                                  <p:childTnLst>
                                    <p:animClr clrSpc="rgb" dir="cw">
                                      <p:cBhvr>
                                        <p:cTn id="369" dur="500" fill="hold"/>
                                        <p:tgtEl>
                                          <p:spTgt spid="102"/>
                                        </p:tgtEl>
                                        <p:attrNameLst>
                                          <p:attrName>fillcolor</p:attrName>
                                        </p:attrNameLst>
                                      </p:cBhvr>
                                      <p:to>
                                        <a:schemeClr val="folHlink"/>
                                      </p:to>
                                    </p:animClr>
                                    <p:set>
                                      <p:cBhvr>
                                        <p:cTn id="370" dur="500" fill="hold"/>
                                        <p:tgtEl>
                                          <p:spTgt spid="102"/>
                                        </p:tgtEl>
                                        <p:attrNameLst>
                                          <p:attrName>fill.type</p:attrName>
                                        </p:attrNameLst>
                                      </p:cBhvr>
                                      <p:to>
                                        <p:strVal val="solid"/>
                                      </p:to>
                                    </p:set>
                                    <p:set>
                                      <p:cBhvr>
                                        <p:cTn id="371" dur="500" fill="hold"/>
                                        <p:tgtEl>
                                          <p:spTgt spid="102"/>
                                        </p:tgtEl>
                                        <p:attrNameLst>
                                          <p:attrName>fill.on</p:attrName>
                                        </p:attrNameLst>
                                      </p:cBhvr>
                                      <p:to>
                                        <p:strVal val="true"/>
                                      </p:to>
                                    </p:set>
                                  </p:childTnLst>
                                </p:cTn>
                              </p:par>
                              <p:par>
                                <p:cTn id="372" presetID="1" presetClass="emph" presetSubtype="2" fill="hold" nodeType="withEffect">
                                  <p:stCondLst>
                                    <p:cond delay="0"/>
                                  </p:stCondLst>
                                  <p:childTnLst>
                                    <p:animClr clrSpc="rgb" dir="cw">
                                      <p:cBhvr>
                                        <p:cTn id="373" dur="500" fill="hold"/>
                                        <p:tgtEl>
                                          <p:spTgt spid="103"/>
                                        </p:tgtEl>
                                        <p:attrNameLst>
                                          <p:attrName>fillcolor</p:attrName>
                                        </p:attrNameLst>
                                      </p:cBhvr>
                                      <p:to>
                                        <a:schemeClr val="folHlink"/>
                                      </p:to>
                                    </p:animClr>
                                    <p:set>
                                      <p:cBhvr>
                                        <p:cTn id="374" dur="500" fill="hold"/>
                                        <p:tgtEl>
                                          <p:spTgt spid="103"/>
                                        </p:tgtEl>
                                        <p:attrNameLst>
                                          <p:attrName>fill.type</p:attrName>
                                        </p:attrNameLst>
                                      </p:cBhvr>
                                      <p:to>
                                        <p:strVal val="solid"/>
                                      </p:to>
                                    </p:set>
                                    <p:set>
                                      <p:cBhvr>
                                        <p:cTn id="375" dur="500" fill="hold"/>
                                        <p:tgtEl>
                                          <p:spTgt spid="103"/>
                                        </p:tgtEl>
                                        <p:attrNameLst>
                                          <p:attrName>fill.on</p:attrName>
                                        </p:attrNameLst>
                                      </p:cBhvr>
                                      <p:to>
                                        <p:strVal val="true"/>
                                      </p:to>
                                    </p:set>
                                  </p:childTnLst>
                                </p:cTn>
                              </p:par>
                              <p:par>
                                <p:cTn id="376" presetID="1" presetClass="emph" presetSubtype="2" fill="hold" nodeType="withEffect">
                                  <p:stCondLst>
                                    <p:cond delay="0"/>
                                  </p:stCondLst>
                                  <p:childTnLst>
                                    <p:animClr clrSpc="rgb" dir="cw">
                                      <p:cBhvr>
                                        <p:cTn id="377" dur="500" fill="hold"/>
                                        <p:tgtEl>
                                          <p:spTgt spid="104"/>
                                        </p:tgtEl>
                                        <p:attrNameLst>
                                          <p:attrName>fillcolor</p:attrName>
                                        </p:attrNameLst>
                                      </p:cBhvr>
                                      <p:to>
                                        <a:schemeClr val="folHlink"/>
                                      </p:to>
                                    </p:animClr>
                                    <p:set>
                                      <p:cBhvr>
                                        <p:cTn id="378" dur="500" fill="hold"/>
                                        <p:tgtEl>
                                          <p:spTgt spid="104"/>
                                        </p:tgtEl>
                                        <p:attrNameLst>
                                          <p:attrName>fill.type</p:attrName>
                                        </p:attrNameLst>
                                      </p:cBhvr>
                                      <p:to>
                                        <p:strVal val="solid"/>
                                      </p:to>
                                    </p:set>
                                    <p:set>
                                      <p:cBhvr>
                                        <p:cTn id="379" dur="500" fill="hold"/>
                                        <p:tgtEl>
                                          <p:spTgt spid="104"/>
                                        </p:tgtEl>
                                        <p:attrNameLst>
                                          <p:attrName>fill.on</p:attrName>
                                        </p:attrNameLst>
                                      </p:cBhvr>
                                      <p:to>
                                        <p:strVal val="true"/>
                                      </p:to>
                                    </p:set>
                                  </p:childTnLst>
                                </p:cTn>
                              </p:par>
                              <p:par>
                                <p:cTn id="380" presetID="1" presetClass="emph" presetSubtype="2" fill="hold" nodeType="withEffect">
                                  <p:stCondLst>
                                    <p:cond delay="0"/>
                                  </p:stCondLst>
                                  <p:childTnLst>
                                    <p:animClr clrSpc="rgb" dir="cw">
                                      <p:cBhvr>
                                        <p:cTn id="381" dur="500" fill="hold"/>
                                        <p:tgtEl>
                                          <p:spTgt spid="105"/>
                                        </p:tgtEl>
                                        <p:attrNameLst>
                                          <p:attrName>fillcolor</p:attrName>
                                        </p:attrNameLst>
                                      </p:cBhvr>
                                      <p:to>
                                        <a:schemeClr val="folHlink"/>
                                      </p:to>
                                    </p:animClr>
                                    <p:set>
                                      <p:cBhvr>
                                        <p:cTn id="382" dur="500" fill="hold"/>
                                        <p:tgtEl>
                                          <p:spTgt spid="105"/>
                                        </p:tgtEl>
                                        <p:attrNameLst>
                                          <p:attrName>fill.type</p:attrName>
                                        </p:attrNameLst>
                                      </p:cBhvr>
                                      <p:to>
                                        <p:strVal val="solid"/>
                                      </p:to>
                                    </p:set>
                                    <p:set>
                                      <p:cBhvr>
                                        <p:cTn id="383" dur="500" fill="hold"/>
                                        <p:tgtEl>
                                          <p:spTgt spid="105"/>
                                        </p:tgtEl>
                                        <p:attrNameLst>
                                          <p:attrName>fill.on</p:attrName>
                                        </p:attrNameLst>
                                      </p:cBhvr>
                                      <p:to>
                                        <p:strVal val="true"/>
                                      </p:to>
                                    </p:set>
                                  </p:childTnLst>
                                </p:cTn>
                              </p:par>
                              <p:par>
                                <p:cTn id="384" presetID="1" presetClass="emph" presetSubtype="2" fill="hold" nodeType="withEffect">
                                  <p:stCondLst>
                                    <p:cond delay="0"/>
                                  </p:stCondLst>
                                  <p:childTnLst>
                                    <p:animClr clrSpc="rgb" dir="cw">
                                      <p:cBhvr>
                                        <p:cTn id="385" dur="500" fill="hold"/>
                                        <p:tgtEl>
                                          <p:spTgt spid="106"/>
                                        </p:tgtEl>
                                        <p:attrNameLst>
                                          <p:attrName>fillcolor</p:attrName>
                                        </p:attrNameLst>
                                      </p:cBhvr>
                                      <p:to>
                                        <a:schemeClr val="folHlink"/>
                                      </p:to>
                                    </p:animClr>
                                    <p:set>
                                      <p:cBhvr>
                                        <p:cTn id="386" dur="500" fill="hold"/>
                                        <p:tgtEl>
                                          <p:spTgt spid="106"/>
                                        </p:tgtEl>
                                        <p:attrNameLst>
                                          <p:attrName>fill.type</p:attrName>
                                        </p:attrNameLst>
                                      </p:cBhvr>
                                      <p:to>
                                        <p:strVal val="solid"/>
                                      </p:to>
                                    </p:set>
                                    <p:set>
                                      <p:cBhvr>
                                        <p:cTn id="387" dur="500" fill="hold"/>
                                        <p:tgtEl>
                                          <p:spTgt spid="106"/>
                                        </p:tgtEl>
                                        <p:attrNameLst>
                                          <p:attrName>fill.on</p:attrName>
                                        </p:attrNameLst>
                                      </p:cBhvr>
                                      <p:to>
                                        <p:strVal val="true"/>
                                      </p:to>
                                    </p:set>
                                  </p:childTnLst>
                                </p:cTn>
                              </p:par>
                              <p:par>
                                <p:cTn id="388" presetID="1" presetClass="emph" presetSubtype="2" fill="hold" nodeType="withEffect">
                                  <p:stCondLst>
                                    <p:cond delay="0"/>
                                  </p:stCondLst>
                                  <p:childTnLst>
                                    <p:animClr clrSpc="rgb" dir="cw">
                                      <p:cBhvr>
                                        <p:cTn id="389" dur="500" fill="hold"/>
                                        <p:tgtEl>
                                          <p:spTgt spid="107"/>
                                        </p:tgtEl>
                                        <p:attrNameLst>
                                          <p:attrName>fillcolor</p:attrName>
                                        </p:attrNameLst>
                                      </p:cBhvr>
                                      <p:to>
                                        <a:schemeClr val="folHlink"/>
                                      </p:to>
                                    </p:animClr>
                                    <p:set>
                                      <p:cBhvr>
                                        <p:cTn id="390" dur="500" fill="hold"/>
                                        <p:tgtEl>
                                          <p:spTgt spid="107"/>
                                        </p:tgtEl>
                                        <p:attrNameLst>
                                          <p:attrName>fill.type</p:attrName>
                                        </p:attrNameLst>
                                      </p:cBhvr>
                                      <p:to>
                                        <p:strVal val="solid"/>
                                      </p:to>
                                    </p:set>
                                    <p:set>
                                      <p:cBhvr>
                                        <p:cTn id="391" dur="500" fill="hold"/>
                                        <p:tgtEl>
                                          <p:spTgt spid="107"/>
                                        </p:tgtEl>
                                        <p:attrNameLst>
                                          <p:attrName>fill.on</p:attrName>
                                        </p:attrNameLst>
                                      </p:cBhvr>
                                      <p:to>
                                        <p:strVal val="true"/>
                                      </p:to>
                                    </p:set>
                                  </p:childTnLst>
                                </p:cTn>
                              </p:par>
                              <p:par>
                                <p:cTn id="392" presetID="1" presetClass="emph" presetSubtype="2" fill="hold" nodeType="withEffect">
                                  <p:stCondLst>
                                    <p:cond delay="0"/>
                                  </p:stCondLst>
                                  <p:childTnLst>
                                    <p:animClr clrSpc="rgb" dir="cw">
                                      <p:cBhvr>
                                        <p:cTn id="393" dur="500" fill="hold"/>
                                        <p:tgtEl>
                                          <p:spTgt spid="108"/>
                                        </p:tgtEl>
                                        <p:attrNameLst>
                                          <p:attrName>fillcolor</p:attrName>
                                        </p:attrNameLst>
                                      </p:cBhvr>
                                      <p:to>
                                        <a:schemeClr val="folHlink"/>
                                      </p:to>
                                    </p:animClr>
                                    <p:set>
                                      <p:cBhvr>
                                        <p:cTn id="394" dur="500" fill="hold"/>
                                        <p:tgtEl>
                                          <p:spTgt spid="108"/>
                                        </p:tgtEl>
                                        <p:attrNameLst>
                                          <p:attrName>fill.type</p:attrName>
                                        </p:attrNameLst>
                                      </p:cBhvr>
                                      <p:to>
                                        <p:strVal val="solid"/>
                                      </p:to>
                                    </p:set>
                                    <p:set>
                                      <p:cBhvr>
                                        <p:cTn id="395" dur="500" fill="hold"/>
                                        <p:tgtEl>
                                          <p:spTgt spid="108"/>
                                        </p:tgtEl>
                                        <p:attrNameLst>
                                          <p:attrName>fill.on</p:attrName>
                                        </p:attrNameLst>
                                      </p:cBhvr>
                                      <p:to>
                                        <p:strVal val="true"/>
                                      </p:to>
                                    </p:set>
                                  </p:childTnLst>
                                </p:cTn>
                              </p:par>
                            </p:childTnLst>
                          </p:cTn>
                        </p:par>
                      </p:childTnLst>
                    </p:cTn>
                  </p:par>
                  <p:par>
                    <p:cTn id="396" fill="hold">
                      <p:stCondLst>
                        <p:cond delay="indefinite"/>
                      </p:stCondLst>
                      <p:childTnLst>
                        <p:par>
                          <p:cTn id="397" fill="hold">
                            <p:stCondLst>
                              <p:cond delay="0"/>
                            </p:stCondLst>
                            <p:childTnLst>
                              <p:par>
                                <p:cTn id="398" presetID="1" presetClass="emph" presetSubtype="2" fill="hold" nodeType="clickEffect">
                                  <p:stCondLst>
                                    <p:cond delay="0"/>
                                  </p:stCondLst>
                                  <p:childTnLst>
                                    <p:animClr clrSpc="rgb" dir="cw">
                                      <p:cBhvr>
                                        <p:cTn id="399" dur="500" fill="hold"/>
                                        <p:tgtEl>
                                          <p:spTgt spid="109"/>
                                        </p:tgtEl>
                                        <p:attrNameLst>
                                          <p:attrName>fillcolor</p:attrName>
                                        </p:attrNameLst>
                                      </p:cBhvr>
                                      <p:to>
                                        <a:schemeClr val="folHlink"/>
                                      </p:to>
                                    </p:animClr>
                                    <p:set>
                                      <p:cBhvr>
                                        <p:cTn id="400" dur="500" fill="hold"/>
                                        <p:tgtEl>
                                          <p:spTgt spid="109"/>
                                        </p:tgtEl>
                                        <p:attrNameLst>
                                          <p:attrName>fill.type</p:attrName>
                                        </p:attrNameLst>
                                      </p:cBhvr>
                                      <p:to>
                                        <p:strVal val="solid"/>
                                      </p:to>
                                    </p:set>
                                    <p:set>
                                      <p:cBhvr>
                                        <p:cTn id="401" dur="500" fill="hold"/>
                                        <p:tgtEl>
                                          <p:spTgt spid="109"/>
                                        </p:tgtEl>
                                        <p:attrNameLst>
                                          <p:attrName>fill.on</p:attrName>
                                        </p:attrNameLst>
                                      </p:cBhvr>
                                      <p:to>
                                        <p:strVal val="true"/>
                                      </p:to>
                                    </p:set>
                                  </p:childTnLst>
                                </p:cTn>
                              </p:par>
                              <p:par>
                                <p:cTn id="402" presetID="1" presetClass="emph" presetSubtype="2" fill="hold" nodeType="withEffect">
                                  <p:stCondLst>
                                    <p:cond delay="0"/>
                                  </p:stCondLst>
                                  <p:childTnLst>
                                    <p:animClr clrSpc="rgb" dir="cw">
                                      <p:cBhvr>
                                        <p:cTn id="403" dur="500" fill="hold"/>
                                        <p:tgtEl>
                                          <p:spTgt spid="47"/>
                                        </p:tgtEl>
                                        <p:attrNameLst>
                                          <p:attrName>fillcolor</p:attrName>
                                        </p:attrNameLst>
                                      </p:cBhvr>
                                      <p:to>
                                        <a:schemeClr val="folHlink"/>
                                      </p:to>
                                    </p:animClr>
                                    <p:set>
                                      <p:cBhvr>
                                        <p:cTn id="404" dur="500" fill="hold"/>
                                        <p:tgtEl>
                                          <p:spTgt spid="47"/>
                                        </p:tgtEl>
                                        <p:attrNameLst>
                                          <p:attrName>fill.type</p:attrName>
                                        </p:attrNameLst>
                                      </p:cBhvr>
                                      <p:to>
                                        <p:strVal val="solid"/>
                                      </p:to>
                                    </p:set>
                                    <p:set>
                                      <p:cBhvr>
                                        <p:cTn id="405" dur="500" fill="hold"/>
                                        <p:tgtEl>
                                          <p:spTgt spid="47"/>
                                        </p:tgtEl>
                                        <p:attrNameLst>
                                          <p:attrName>fill.on</p:attrName>
                                        </p:attrNameLst>
                                      </p:cBhvr>
                                      <p:to>
                                        <p:strVal val="true"/>
                                      </p:to>
                                    </p:set>
                                  </p:childTnLst>
                                </p:cTn>
                              </p:par>
                              <p:par>
                                <p:cTn id="406" presetID="1" presetClass="emph" presetSubtype="2" fill="hold" nodeType="withEffect">
                                  <p:stCondLst>
                                    <p:cond delay="0"/>
                                  </p:stCondLst>
                                  <p:childTnLst>
                                    <p:animClr clrSpc="rgb" dir="cw">
                                      <p:cBhvr>
                                        <p:cTn id="407" dur="500" fill="hold"/>
                                        <p:tgtEl>
                                          <p:spTgt spid="100"/>
                                        </p:tgtEl>
                                        <p:attrNameLst>
                                          <p:attrName>fillcolor</p:attrName>
                                        </p:attrNameLst>
                                      </p:cBhvr>
                                      <p:to>
                                        <a:schemeClr val="folHlink"/>
                                      </p:to>
                                    </p:animClr>
                                    <p:set>
                                      <p:cBhvr>
                                        <p:cTn id="408" dur="500" fill="hold"/>
                                        <p:tgtEl>
                                          <p:spTgt spid="100"/>
                                        </p:tgtEl>
                                        <p:attrNameLst>
                                          <p:attrName>fill.type</p:attrName>
                                        </p:attrNameLst>
                                      </p:cBhvr>
                                      <p:to>
                                        <p:strVal val="solid"/>
                                      </p:to>
                                    </p:set>
                                    <p:set>
                                      <p:cBhvr>
                                        <p:cTn id="409" dur="500" fill="hold"/>
                                        <p:tgtEl>
                                          <p:spTgt spid="100"/>
                                        </p:tgtEl>
                                        <p:attrNameLst>
                                          <p:attrName>fill.on</p:attrName>
                                        </p:attrNameLst>
                                      </p:cBhvr>
                                      <p:to>
                                        <p:strVal val="true"/>
                                      </p:to>
                                    </p:set>
                                  </p:childTnLst>
                                </p:cTn>
                              </p:par>
                              <p:par>
                                <p:cTn id="410" presetID="1" presetClass="emph" presetSubtype="2" fill="hold" nodeType="withEffect">
                                  <p:stCondLst>
                                    <p:cond delay="0"/>
                                  </p:stCondLst>
                                  <p:childTnLst>
                                    <p:animClr clrSpc="rgb" dir="cw">
                                      <p:cBhvr>
                                        <p:cTn id="411" dur="500" fill="hold"/>
                                        <p:tgtEl>
                                          <p:spTgt spid="110"/>
                                        </p:tgtEl>
                                        <p:attrNameLst>
                                          <p:attrName>fillcolor</p:attrName>
                                        </p:attrNameLst>
                                      </p:cBhvr>
                                      <p:to>
                                        <a:schemeClr val="folHlink"/>
                                      </p:to>
                                    </p:animClr>
                                    <p:set>
                                      <p:cBhvr>
                                        <p:cTn id="412" dur="500" fill="hold"/>
                                        <p:tgtEl>
                                          <p:spTgt spid="110"/>
                                        </p:tgtEl>
                                        <p:attrNameLst>
                                          <p:attrName>fill.type</p:attrName>
                                        </p:attrNameLst>
                                      </p:cBhvr>
                                      <p:to>
                                        <p:strVal val="solid"/>
                                      </p:to>
                                    </p:set>
                                    <p:set>
                                      <p:cBhvr>
                                        <p:cTn id="413" dur="500" fill="hold"/>
                                        <p:tgtEl>
                                          <p:spTgt spid="110"/>
                                        </p:tgtEl>
                                        <p:attrNameLst>
                                          <p:attrName>fill.on</p:attrName>
                                        </p:attrNameLst>
                                      </p:cBhvr>
                                      <p:to>
                                        <p:strVal val="true"/>
                                      </p:to>
                                    </p:set>
                                  </p:childTnLst>
                                </p:cTn>
                              </p:par>
                            </p:childTnLst>
                          </p:cTn>
                        </p:par>
                      </p:childTnLst>
                    </p:cTn>
                  </p:par>
                  <p:par>
                    <p:cTn id="414" fill="hold">
                      <p:stCondLst>
                        <p:cond delay="indefinite"/>
                      </p:stCondLst>
                      <p:childTnLst>
                        <p:par>
                          <p:cTn id="415" fill="hold">
                            <p:stCondLst>
                              <p:cond delay="0"/>
                            </p:stCondLst>
                            <p:childTnLst>
                              <p:par>
                                <p:cTn id="416" presetID="27" presetClass="emph" presetSubtype="0" repeatCount="indefinite" fill="remove" grpId="0" nodeType="clickEffect">
                                  <p:stCondLst>
                                    <p:cond delay="0"/>
                                  </p:stCondLst>
                                  <p:childTnLst>
                                    <p:animClr clrSpc="rgb" dir="cw">
                                      <p:cBhvr override="childStyle">
                                        <p:cTn id="417" dur="1250" autoRev="1" fill="remove"/>
                                        <p:tgtEl>
                                          <p:spTgt spid="115"/>
                                        </p:tgtEl>
                                        <p:attrNameLst>
                                          <p:attrName>style.color</p:attrName>
                                        </p:attrNameLst>
                                      </p:cBhvr>
                                      <p:to>
                                        <a:schemeClr val="hlink"/>
                                      </p:to>
                                    </p:animClr>
                                    <p:animClr clrSpc="rgb" dir="cw">
                                      <p:cBhvr>
                                        <p:cTn id="418" dur="1250" autoRev="1" fill="remove"/>
                                        <p:tgtEl>
                                          <p:spTgt spid="115"/>
                                        </p:tgtEl>
                                        <p:attrNameLst>
                                          <p:attrName>fillcolor</p:attrName>
                                        </p:attrNameLst>
                                      </p:cBhvr>
                                      <p:to>
                                        <a:schemeClr val="hlink"/>
                                      </p:to>
                                    </p:animClr>
                                    <p:set>
                                      <p:cBhvr>
                                        <p:cTn id="419" dur="1250" autoRev="1" fill="remove"/>
                                        <p:tgtEl>
                                          <p:spTgt spid="115"/>
                                        </p:tgtEl>
                                        <p:attrNameLst>
                                          <p:attrName>fill.type</p:attrName>
                                        </p:attrNameLst>
                                      </p:cBhvr>
                                      <p:to>
                                        <p:strVal val="solid"/>
                                      </p:to>
                                    </p:set>
                                    <p:set>
                                      <p:cBhvr>
                                        <p:cTn id="420" dur="1250" autoRev="1" fill="remove"/>
                                        <p:tgtEl>
                                          <p:spTgt spid="115"/>
                                        </p:tgtEl>
                                        <p:attrNameLst>
                                          <p:attrName>fill.on</p:attrName>
                                        </p:attrNameLst>
                                      </p:cBhvr>
                                      <p:to>
                                        <p:strVal val="true"/>
                                      </p:to>
                                    </p:set>
                                  </p:childTnLst>
                                </p:cTn>
                              </p:par>
                              <p:par>
                                <p:cTn id="421" presetID="27" presetClass="emph" presetSubtype="0" repeatCount="indefinite" fill="remove" grpId="0" nodeType="withEffect">
                                  <p:stCondLst>
                                    <p:cond delay="0"/>
                                  </p:stCondLst>
                                  <p:childTnLst>
                                    <p:animClr clrSpc="rgb" dir="cw">
                                      <p:cBhvr override="childStyle">
                                        <p:cTn id="422" dur="1250" autoRev="1" fill="remove"/>
                                        <p:tgtEl>
                                          <p:spTgt spid="46"/>
                                        </p:tgtEl>
                                        <p:attrNameLst>
                                          <p:attrName>style.color</p:attrName>
                                        </p:attrNameLst>
                                      </p:cBhvr>
                                      <p:to>
                                        <a:schemeClr val="hlink"/>
                                      </p:to>
                                    </p:animClr>
                                    <p:animClr clrSpc="rgb" dir="cw">
                                      <p:cBhvr>
                                        <p:cTn id="423" dur="1250" autoRev="1" fill="remove"/>
                                        <p:tgtEl>
                                          <p:spTgt spid="46"/>
                                        </p:tgtEl>
                                        <p:attrNameLst>
                                          <p:attrName>fillcolor</p:attrName>
                                        </p:attrNameLst>
                                      </p:cBhvr>
                                      <p:to>
                                        <a:schemeClr val="hlink"/>
                                      </p:to>
                                    </p:animClr>
                                    <p:set>
                                      <p:cBhvr>
                                        <p:cTn id="424" dur="1250" autoRev="1" fill="remove"/>
                                        <p:tgtEl>
                                          <p:spTgt spid="46"/>
                                        </p:tgtEl>
                                        <p:attrNameLst>
                                          <p:attrName>fill.type</p:attrName>
                                        </p:attrNameLst>
                                      </p:cBhvr>
                                      <p:to>
                                        <p:strVal val="solid"/>
                                      </p:to>
                                    </p:set>
                                    <p:set>
                                      <p:cBhvr>
                                        <p:cTn id="425" dur="1250" autoRev="1" fill="remove"/>
                                        <p:tgtEl>
                                          <p:spTgt spid="46"/>
                                        </p:tgtEl>
                                        <p:attrNameLst>
                                          <p:attrName>fill.on</p:attrName>
                                        </p:attrNameLst>
                                      </p:cBhvr>
                                      <p:to>
                                        <p:strVal val="true"/>
                                      </p:to>
                                    </p:set>
                                  </p:childTnLst>
                                </p:cTn>
                              </p:par>
                              <p:par>
                                <p:cTn id="426" presetID="27" presetClass="emph" presetSubtype="0" repeatCount="indefinite" fill="remove" grpId="0" nodeType="withEffect">
                                  <p:stCondLst>
                                    <p:cond delay="0"/>
                                  </p:stCondLst>
                                  <p:childTnLst>
                                    <p:animClr clrSpc="rgb" dir="cw">
                                      <p:cBhvr override="childStyle">
                                        <p:cTn id="427" dur="1250" autoRev="1" fill="remove"/>
                                        <p:tgtEl>
                                          <p:spTgt spid="99"/>
                                        </p:tgtEl>
                                        <p:attrNameLst>
                                          <p:attrName>style.color</p:attrName>
                                        </p:attrNameLst>
                                      </p:cBhvr>
                                      <p:to>
                                        <a:schemeClr val="hlink"/>
                                      </p:to>
                                    </p:animClr>
                                    <p:animClr clrSpc="rgb" dir="cw">
                                      <p:cBhvr>
                                        <p:cTn id="428" dur="1250" autoRev="1" fill="remove"/>
                                        <p:tgtEl>
                                          <p:spTgt spid="99"/>
                                        </p:tgtEl>
                                        <p:attrNameLst>
                                          <p:attrName>fillcolor</p:attrName>
                                        </p:attrNameLst>
                                      </p:cBhvr>
                                      <p:to>
                                        <a:schemeClr val="hlink"/>
                                      </p:to>
                                    </p:animClr>
                                    <p:set>
                                      <p:cBhvr>
                                        <p:cTn id="429" dur="1250" autoRev="1" fill="remove"/>
                                        <p:tgtEl>
                                          <p:spTgt spid="99"/>
                                        </p:tgtEl>
                                        <p:attrNameLst>
                                          <p:attrName>fill.type</p:attrName>
                                        </p:attrNameLst>
                                      </p:cBhvr>
                                      <p:to>
                                        <p:strVal val="solid"/>
                                      </p:to>
                                    </p:set>
                                    <p:set>
                                      <p:cBhvr>
                                        <p:cTn id="430" dur="1250" autoRev="1" fill="remove"/>
                                        <p:tgtEl>
                                          <p:spTgt spid="99"/>
                                        </p:tgtEl>
                                        <p:attrNameLst>
                                          <p:attrName>fill.on</p:attrName>
                                        </p:attrNameLst>
                                      </p:cBhvr>
                                      <p:to>
                                        <p:strVal val="true"/>
                                      </p:to>
                                    </p:set>
                                  </p:childTnLst>
                                </p:cTn>
                              </p:par>
                              <p:par>
                                <p:cTn id="431" presetID="27" presetClass="emph" presetSubtype="0" repeatCount="indefinite" fill="remove" grpId="0" nodeType="withEffect">
                                  <p:stCondLst>
                                    <p:cond delay="0"/>
                                  </p:stCondLst>
                                  <p:childTnLst>
                                    <p:animClr clrSpc="rgb" dir="cw">
                                      <p:cBhvr override="childStyle">
                                        <p:cTn id="432" dur="1250" autoRev="1" fill="remove"/>
                                        <p:tgtEl>
                                          <p:spTgt spid="111"/>
                                        </p:tgtEl>
                                        <p:attrNameLst>
                                          <p:attrName>style.color</p:attrName>
                                        </p:attrNameLst>
                                      </p:cBhvr>
                                      <p:to>
                                        <a:schemeClr val="hlink"/>
                                      </p:to>
                                    </p:animClr>
                                    <p:animClr clrSpc="rgb" dir="cw">
                                      <p:cBhvr>
                                        <p:cTn id="433" dur="1250" autoRev="1" fill="remove"/>
                                        <p:tgtEl>
                                          <p:spTgt spid="111"/>
                                        </p:tgtEl>
                                        <p:attrNameLst>
                                          <p:attrName>fillcolor</p:attrName>
                                        </p:attrNameLst>
                                      </p:cBhvr>
                                      <p:to>
                                        <a:schemeClr val="hlink"/>
                                      </p:to>
                                    </p:animClr>
                                    <p:set>
                                      <p:cBhvr>
                                        <p:cTn id="434" dur="1250" autoRev="1" fill="remove"/>
                                        <p:tgtEl>
                                          <p:spTgt spid="111"/>
                                        </p:tgtEl>
                                        <p:attrNameLst>
                                          <p:attrName>fill.type</p:attrName>
                                        </p:attrNameLst>
                                      </p:cBhvr>
                                      <p:to>
                                        <p:strVal val="solid"/>
                                      </p:to>
                                    </p:set>
                                    <p:set>
                                      <p:cBhvr>
                                        <p:cTn id="435" dur="1250" autoRev="1" fill="remove"/>
                                        <p:tgtEl>
                                          <p:spTgt spid="111"/>
                                        </p:tgtEl>
                                        <p:attrNameLst>
                                          <p:attrName>fill.on</p:attrName>
                                        </p:attrNameLst>
                                      </p:cBhvr>
                                      <p:to>
                                        <p:strVal val="true"/>
                                      </p:to>
                                    </p:set>
                                  </p:childTnLst>
                                </p:cTn>
                              </p:par>
                              <p:par>
                                <p:cTn id="436" presetID="27" presetClass="emph" presetSubtype="0" repeatCount="indefinite" fill="remove" grpId="0" nodeType="withEffect">
                                  <p:stCondLst>
                                    <p:cond delay="0"/>
                                  </p:stCondLst>
                                  <p:childTnLst>
                                    <p:animClr clrSpc="rgb" dir="cw">
                                      <p:cBhvr override="childStyle">
                                        <p:cTn id="437" dur="1250" autoRev="1" fill="remove"/>
                                        <p:tgtEl>
                                          <p:spTgt spid="112"/>
                                        </p:tgtEl>
                                        <p:attrNameLst>
                                          <p:attrName>style.color</p:attrName>
                                        </p:attrNameLst>
                                      </p:cBhvr>
                                      <p:to>
                                        <a:schemeClr val="hlink"/>
                                      </p:to>
                                    </p:animClr>
                                    <p:animClr clrSpc="rgb" dir="cw">
                                      <p:cBhvr>
                                        <p:cTn id="438" dur="1250" autoRev="1" fill="remove"/>
                                        <p:tgtEl>
                                          <p:spTgt spid="112"/>
                                        </p:tgtEl>
                                        <p:attrNameLst>
                                          <p:attrName>fillcolor</p:attrName>
                                        </p:attrNameLst>
                                      </p:cBhvr>
                                      <p:to>
                                        <a:schemeClr val="hlink"/>
                                      </p:to>
                                    </p:animClr>
                                    <p:set>
                                      <p:cBhvr>
                                        <p:cTn id="439" dur="1250" autoRev="1" fill="remove"/>
                                        <p:tgtEl>
                                          <p:spTgt spid="112"/>
                                        </p:tgtEl>
                                        <p:attrNameLst>
                                          <p:attrName>fill.type</p:attrName>
                                        </p:attrNameLst>
                                      </p:cBhvr>
                                      <p:to>
                                        <p:strVal val="solid"/>
                                      </p:to>
                                    </p:set>
                                    <p:set>
                                      <p:cBhvr>
                                        <p:cTn id="440" dur="1250" autoRev="1" fill="remove"/>
                                        <p:tgtEl>
                                          <p:spTgt spid="112"/>
                                        </p:tgtEl>
                                        <p:attrNameLst>
                                          <p:attrName>fill.on</p:attrName>
                                        </p:attrNameLst>
                                      </p:cBhvr>
                                      <p:to>
                                        <p:strVal val="true"/>
                                      </p:to>
                                    </p:set>
                                  </p:childTnLst>
                                </p:cTn>
                              </p:par>
                              <p:par>
                                <p:cTn id="441" presetID="27" presetClass="emph" presetSubtype="0" repeatCount="indefinite" fill="remove" grpId="0" nodeType="withEffect">
                                  <p:stCondLst>
                                    <p:cond delay="0"/>
                                  </p:stCondLst>
                                  <p:childTnLst>
                                    <p:animClr clrSpc="rgb" dir="cw">
                                      <p:cBhvr override="childStyle">
                                        <p:cTn id="442" dur="1250" autoRev="1" fill="remove"/>
                                        <p:tgtEl>
                                          <p:spTgt spid="113"/>
                                        </p:tgtEl>
                                        <p:attrNameLst>
                                          <p:attrName>style.color</p:attrName>
                                        </p:attrNameLst>
                                      </p:cBhvr>
                                      <p:to>
                                        <a:schemeClr val="hlink"/>
                                      </p:to>
                                    </p:animClr>
                                    <p:animClr clrSpc="rgb" dir="cw">
                                      <p:cBhvr>
                                        <p:cTn id="443" dur="1250" autoRev="1" fill="remove"/>
                                        <p:tgtEl>
                                          <p:spTgt spid="113"/>
                                        </p:tgtEl>
                                        <p:attrNameLst>
                                          <p:attrName>fillcolor</p:attrName>
                                        </p:attrNameLst>
                                      </p:cBhvr>
                                      <p:to>
                                        <a:schemeClr val="hlink"/>
                                      </p:to>
                                    </p:animClr>
                                    <p:set>
                                      <p:cBhvr>
                                        <p:cTn id="444" dur="1250" autoRev="1" fill="remove"/>
                                        <p:tgtEl>
                                          <p:spTgt spid="113"/>
                                        </p:tgtEl>
                                        <p:attrNameLst>
                                          <p:attrName>fill.type</p:attrName>
                                        </p:attrNameLst>
                                      </p:cBhvr>
                                      <p:to>
                                        <p:strVal val="solid"/>
                                      </p:to>
                                    </p:set>
                                    <p:set>
                                      <p:cBhvr>
                                        <p:cTn id="445" dur="1250" autoRev="1" fill="remove"/>
                                        <p:tgtEl>
                                          <p:spTgt spid="113"/>
                                        </p:tgtEl>
                                        <p:attrNameLst>
                                          <p:attrName>fill.on</p:attrName>
                                        </p:attrNameLst>
                                      </p:cBhvr>
                                      <p:to>
                                        <p:strVal val="true"/>
                                      </p:to>
                                    </p:set>
                                  </p:childTnLst>
                                </p:cTn>
                              </p:par>
                              <p:par>
                                <p:cTn id="446" presetID="27" presetClass="emph" presetSubtype="0" repeatCount="indefinite" fill="remove" grpId="0" nodeType="withEffect">
                                  <p:stCondLst>
                                    <p:cond delay="0"/>
                                  </p:stCondLst>
                                  <p:childTnLst>
                                    <p:animClr clrSpc="rgb" dir="cw">
                                      <p:cBhvr override="childStyle">
                                        <p:cTn id="447" dur="1250" autoRev="1" fill="remove"/>
                                        <p:tgtEl>
                                          <p:spTgt spid="114"/>
                                        </p:tgtEl>
                                        <p:attrNameLst>
                                          <p:attrName>style.color</p:attrName>
                                        </p:attrNameLst>
                                      </p:cBhvr>
                                      <p:to>
                                        <a:schemeClr val="hlink"/>
                                      </p:to>
                                    </p:animClr>
                                    <p:animClr clrSpc="rgb" dir="cw">
                                      <p:cBhvr>
                                        <p:cTn id="448" dur="1250" autoRev="1" fill="remove"/>
                                        <p:tgtEl>
                                          <p:spTgt spid="114"/>
                                        </p:tgtEl>
                                        <p:attrNameLst>
                                          <p:attrName>fillcolor</p:attrName>
                                        </p:attrNameLst>
                                      </p:cBhvr>
                                      <p:to>
                                        <a:schemeClr val="hlink"/>
                                      </p:to>
                                    </p:animClr>
                                    <p:set>
                                      <p:cBhvr>
                                        <p:cTn id="449" dur="1250" autoRev="1" fill="remove"/>
                                        <p:tgtEl>
                                          <p:spTgt spid="114"/>
                                        </p:tgtEl>
                                        <p:attrNameLst>
                                          <p:attrName>fill.type</p:attrName>
                                        </p:attrNameLst>
                                      </p:cBhvr>
                                      <p:to>
                                        <p:strVal val="solid"/>
                                      </p:to>
                                    </p:set>
                                    <p:set>
                                      <p:cBhvr>
                                        <p:cTn id="450" dur="1250" autoRev="1" fill="remove"/>
                                        <p:tgtEl>
                                          <p:spTgt spid="114"/>
                                        </p:tgtEl>
                                        <p:attrNameLst>
                                          <p:attrName>fill.on</p:attrName>
                                        </p:attrNameLst>
                                      </p:cBhvr>
                                      <p:to>
                                        <p:strVal val="true"/>
                                      </p:to>
                                    </p:set>
                                  </p:childTnLst>
                                </p:cTn>
                              </p:par>
                              <p:par>
                                <p:cTn id="451" presetID="1" presetClass="entr" presetSubtype="0" fill="hold" grpId="0" nodeType="withEffect">
                                  <p:stCondLst>
                                    <p:cond delay="0"/>
                                  </p:stCondLst>
                                  <p:childTnLst>
                                    <p:set>
                                      <p:cBhvr>
                                        <p:cTn id="452" dur="1" fill="hold">
                                          <p:stCondLst>
                                            <p:cond delay="0"/>
                                          </p:stCondLst>
                                        </p:cTn>
                                        <p:tgtEl>
                                          <p:spTgt spid="117"/>
                                        </p:tgtEl>
                                        <p:attrNameLst>
                                          <p:attrName>style.visibility</p:attrName>
                                        </p:attrNameLst>
                                      </p:cBhvr>
                                      <p:to>
                                        <p:strVal val="visible"/>
                                      </p:to>
                                    </p:set>
                                  </p:childTnLst>
                                </p:cTn>
                              </p:par>
                              <p:par>
                                <p:cTn id="453" presetID="1" presetClass="entr" presetSubtype="0" fill="hold" grpId="0" nodeType="withEffect">
                                  <p:stCondLst>
                                    <p:cond delay="500"/>
                                  </p:stCondLst>
                                  <p:childTnLst>
                                    <p:set>
                                      <p:cBhvr>
                                        <p:cTn id="454" dur="1" fill="hold">
                                          <p:stCondLst>
                                            <p:cond delay="0"/>
                                          </p:stCondLst>
                                        </p:cTn>
                                        <p:tgtEl>
                                          <p:spTgt spid="119"/>
                                        </p:tgtEl>
                                        <p:attrNameLst>
                                          <p:attrName>style.visibility</p:attrName>
                                        </p:attrNameLst>
                                      </p:cBhvr>
                                      <p:to>
                                        <p:strVal val="visible"/>
                                      </p:to>
                                    </p:set>
                                  </p:childTnLst>
                                </p:cTn>
                              </p:par>
                              <p:par>
                                <p:cTn id="455" presetID="1" presetClass="entr" presetSubtype="0" fill="hold" grpId="0" nodeType="withEffect">
                                  <p:stCondLst>
                                    <p:cond delay="1000"/>
                                  </p:stCondLst>
                                  <p:childTnLst>
                                    <p:set>
                                      <p:cBhvr>
                                        <p:cTn id="456" dur="1" fill="hold">
                                          <p:stCondLst>
                                            <p:cond delay="0"/>
                                          </p:stCondLst>
                                        </p:cTn>
                                        <p:tgtEl>
                                          <p:spTgt spid="121"/>
                                        </p:tgtEl>
                                        <p:attrNameLst>
                                          <p:attrName>style.visibility</p:attrName>
                                        </p:attrNameLst>
                                      </p:cBhvr>
                                      <p:to>
                                        <p:strVal val="visible"/>
                                      </p:to>
                                    </p:set>
                                  </p:childTnLst>
                                </p:cTn>
                              </p:par>
                              <p:par>
                                <p:cTn id="457" presetID="1" presetClass="entr" presetSubtype="0" fill="hold" grpId="0" nodeType="withEffect">
                                  <p:stCondLst>
                                    <p:cond delay="1500"/>
                                  </p:stCondLst>
                                  <p:childTnLst>
                                    <p:set>
                                      <p:cBhvr>
                                        <p:cTn id="458" dur="1" fill="hold">
                                          <p:stCondLst>
                                            <p:cond delay="0"/>
                                          </p:stCondLst>
                                        </p:cTn>
                                        <p:tgtEl>
                                          <p:spTgt spid="118"/>
                                        </p:tgtEl>
                                        <p:attrNameLst>
                                          <p:attrName>style.visibility</p:attrName>
                                        </p:attrNameLst>
                                      </p:cBhvr>
                                      <p:to>
                                        <p:strVal val="visible"/>
                                      </p:to>
                                    </p:set>
                                  </p:childTnLst>
                                </p:cTn>
                              </p:par>
                              <p:par>
                                <p:cTn id="459" presetID="1" presetClass="entr" presetSubtype="0" fill="hold" grpId="0" nodeType="withEffect">
                                  <p:stCondLst>
                                    <p:cond delay="2000"/>
                                  </p:stCondLst>
                                  <p:childTnLst>
                                    <p:set>
                                      <p:cBhvr>
                                        <p:cTn id="460" dur="1" fill="hold">
                                          <p:stCondLst>
                                            <p:cond delay="0"/>
                                          </p:stCondLst>
                                        </p:cTn>
                                        <p:tgtEl>
                                          <p:spTgt spid="141"/>
                                        </p:tgtEl>
                                        <p:attrNameLst>
                                          <p:attrName>style.visibility</p:attrName>
                                        </p:attrNameLst>
                                      </p:cBhvr>
                                      <p:to>
                                        <p:strVal val="visible"/>
                                      </p:to>
                                    </p:set>
                                  </p:childTnLst>
                                </p:cTn>
                              </p:par>
                            </p:childTnLst>
                          </p:cTn>
                        </p:par>
                      </p:childTnLst>
                    </p:cTn>
                  </p:par>
                  <p:par>
                    <p:cTn id="461" fill="hold">
                      <p:stCondLst>
                        <p:cond delay="indefinite"/>
                      </p:stCondLst>
                      <p:childTnLst>
                        <p:par>
                          <p:cTn id="462" fill="hold">
                            <p:stCondLst>
                              <p:cond delay="0"/>
                            </p:stCondLst>
                            <p:childTnLst>
                              <p:par>
                                <p:cTn id="463" presetID="42" presetClass="entr" presetSubtype="0" fill="hold" grpId="0" nodeType="clickEffect">
                                  <p:stCondLst>
                                    <p:cond delay="0"/>
                                  </p:stCondLst>
                                  <p:childTnLst>
                                    <p:set>
                                      <p:cBhvr>
                                        <p:cTn id="464" dur="1" fill="hold">
                                          <p:stCondLst>
                                            <p:cond delay="0"/>
                                          </p:stCondLst>
                                        </p:cTn>
                                        <p:tgtEl>
                                          <p:spTgt spid="127"/>
                                        </p:tgtEl>
                                        <p:attrNameLst>
                                          <p:attrName>style.visibility</p:attrName>
                                        </p:attrNameLst>
                                      </p:cBhvr>
                                      <p:to>
                                        <p:strVal val="visible"/>
                                      </p:to>
                                    </p:set>
                                    <p:animEffect transition="in" filter="fade">
                                      <p:cBhvr>
                                        <p:cTn id="465" dur="250"/>
                                        <p:tgtEl>
                                          <p:spTgt spid="127"/>
                                        </p:tgtEl>
                                      </p:cBhvr>
                                    </p:animEffect>
                                    <p:anim calcmode="lin" valueType="num">
                                      <p:cBhvr>
                                        <p:cTn id="466" dur="250" fill="hold"/>
                                        <p:tgtEl>
                                          <p:spTgt spid="127"/>
                                        </p:tgtEl>
                                        <p:attrNameLst>
                                          <p:attrName>ppt_x</p:attrName>
                                        </p:attrNameLst>
                                      </p:cBhvr>
                                      <p:tavLst>
                                        <p:tav tm="0">
                                          <p:val>
                                            <p:strVal val="#ppt_x"/>
                                          </p:val>
                                        </p:tav>
                                        <p:tav tm="100000">
                                          <p:val>
                                            <p:strVal val="#ppt_x"/>
                                          </p:val>
                                        </p:tav>
                                      </p:tavLst>
                                    </p:anim>
                                    <p:anim calcmode="lin" valueType="num">
                                      <p:cBhvr>
                                        <p:cTn id="467" dur="25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468" fill="hold">
                      <p:stCondLst>
                        <p:cond delay="indefinite"/>
                      </p:stCondLst>
                      <p:childTnLst>
                        <p:par>
                          <p:cTn id="469" fill="hold">
                            <p:stCondLst>
                              <p:cond delay="0"/>
                            </p:stCondLst>
                            <p:childTnLst>
                              <p:par>
                                <p:cTn id="470" presetID="1" presetClass="entr" presetSubtype="0" fill="hold" grpId="0" nodeType="clickEffect">
                                  <p:stCondLst>
                                    <p:cond delay="0"/>
                                  </p:stCondLst>
                                  <p:childTnLst>
                                    <p:set>
                                      <p:cBhvr>
                                        <p:cTn id="471" dur="1" fill="hold">
                                          <p:stCondLst>
                                            <p:cond delay="0"/>
                                          </p:stCondLst>
                                        </p:cTn>
                                        <p:tgtEl>
                                          <p:spTgt spid="128"/>
                                        </p:tgtEl>
                                        <p:attrNameLst>
                                          <p:attrName>style.visibility</p:attrName>
                                        </p:attrNameLst>
                                      </p:cBhvr>
                                      <p:to>
                                        <p:strVal val="visible"/>
                                      </p:to>
                                    </p:set>
                                  </p:childTnLst>
                                </p:cTn>
                              </p:par>
                              <p:par>
                                <p:cTn id="472" presetID="1" presetClass="entr" presetSubtype="0" fill="hold" grpId="0" nodeType="withEffect">
                                  <p:stCondLst>
                                    <p:cond delay="0"/>
                                  </p:stCondLst>
                                  <p:childTnLst>
                                    <p:set>
                                      <p:cBhvr>
                                        <p:cTn id="473" dur="1" fill="hold">
                                          <p:stCondLst>
                                            <p:cond delay="0"/>
                                          </p:stCondLst>
                                        </p:cTn>
                                        <p:tgtEl>
                                          <p:spTgt spid="130"/>
                                        </p:tgtEl>
                                        <p:attrNameLst>
                                          <p:attrName>style.visibility</p:attrName>
                                        </p:attrNameLst>
                                      </p:cBhvr>
                                      <p:to>
                                        <p:strVal val="visible"/>
                                      </p:to>
                                    </p:set>
                                  </p:childTnLst>
                                </p:cTn>
                              </p:par>
                              <p:par>
                                <p:cTn id="474" presetID="1" presetClass="entr" presetSubtype="0" fill="hold" grpId="0" nodeType="withEffect">
                                  <p:stCondLst>
                                    <p:cond delay="0"/>
                                  </p:stCondLst>
                                  <p:childTnLst>
                                    <p:set>
                                      <p:cBhvr>
                                        <p:cTn id="475" dur="1" fill="hold">
                                          <p:stCondLst>
                                            <p:cond delay="0"/>
                                          </p:stCondLst>
                                        </p:cTn>
                                        <p:tgtEl>
                                          <p:spTgt spid="131"/>
                                        </p:tgtEl>
                                        <p:attrNameLst>
                                          <p:attrName>style.visibility</p:attrName>
                                        </p:attrNameLst>
                                      </p:cBhvr>
                                      <p:to>
                                        <p:strVal val="visible"/>
                                      </p:to>
                                    </p:set>
                                  </p:childTnLst>
                                </p:cTn>
                              </p:par>
                              <p:par>
                                <p:cTn id="476" presetID="1" presetClass="entr" presetSubtype="0" fill="hold" grpId="0" nodeType="withEffect">
                                  <p:stCondLst>
                                    <p:cond delay="0"/>
                                  </p:stCondLst>
                                  <p:childTnLst>
                                    <p:set>
                                      <p:cBhvr>
                                        <p:cTn id="477" dur="1" fill="hold">
                                          <p:stCondLst>
                                            <p:cond delay="0"/>
                                          </p:stCondLst>
                                        </p:cTn>
                                        <p:tgtEl>
                                          <p:spTgt spid="129"/>
                                        </p:tgtEl>
                                        <p:attrNameLst>
                                          <p:attrName>style.visibility</p:attrName>
                                        </p:attrNameLst>
                                      </p:cBhvr>
                                      <p:to>
                                        <p:strVal val="visible"/>
                                      </p:to>
                                    </p:set>
                                  </p:childTnLst>
                                </p:cTn>
                              </p:par>
                            </p:childTnLst>
                          </p:cTn>
                        </p:par>
                      </p:childTnLst>
                    </p:cTn>
                  </p:par>
                  <p:par>
                    <p:cTn id="478" fill="hold">
                      <p:stCondLst>
                        <p:cond delay="indefinite"/>
                      </p:stCondLst>
                      <p:childTnLst>
                        <p:par>
                          <p:cTn id="479" fill="hold">
                            <p:stCondLst>
                              <p:cond delay="0"/>
                            </p:stCondLst>
                            <p:childTnLst>
                              <p:par>
                                <p:cTn id="480" presetID="49" presetClass="entr" presetSubtype="0" decel="100000" fill="hold" grpId="0" nodeType="clickEffect">
                                  <p:stCondLst>
                                    <p:cond delay="0"/>
                                  </p:stCondLst>
                                  <p:childTnLst>
                                    <p:set>
                                      <p:cBhvr>
                                        <p:cTn id="481" dur="1" fill="hold">
                                          <p:stCondLst>
                                            <p:cond delay="0"/>
                                          </p:stCondLst>
                                        </p:cTn>
                                        <p:tgtEl>
                                          <p:spTgt spid="132"/>
                                        </p:tgtEl>
                                        <p:attrNameLst>
                                          <p:attrName>style.visibility</p:attrName>
                                        </p:attrNameLst>
                                      </p:cBhvr>
                                      <p:to>
                                        <p:strVal val="visible"/>
                                      </p:to>
                                    </p:set>
                                    <p:anim calcmode="lin" valueType="num">
                                      <p:cBhvr>
                                        <p:cTn id="482" dur="500" fill="hold"/>
                                        <p:tgtEl>
                                          <p:spTgt spid="132"/>
                                        </p:tgtEl>
                                        <p:attrNameLst>
                                          <p:attrName>ppt_w</p:attrName>
                                        </p:attrNameLst>
                                      </p:cBhvr>
                                      <p:tavLst>
                                        <p:tav tm="0">
                                          <p:val>
                                            <p:fltVal val="0"/>
                                          </p:val>
                                        </p:tav>
                                        <p:tav tm="100000">
                                          <p:val>
                                            <p:strVal val="#ppt_w"/>
                                          </p:val>
                                        </p:tav>
                                      </p:tavLst>
                                    </p:anim>
                                    <p:anim calcmode="lin" valueType="num">
                                      <p:cBhvr>
                                        <p:cTn id="483" dur="500" fill="hold"/>
                                        <p:tgtEl>
                                          <p:spTgt spid="132"/>
                                        </p:tgtEl>
                                        <p:attrNameLst>
                                          <p:attrName>ppt_h</p:attrName>
                                        </p:attrNameLst>
                                      </p:cBhvr>
                                      <p:tavLst>
                                        <p:tav tm="0">
                                          <p:val>
                                            <p:fltVal val="0"/>
                                          </p:val>
                                        </p:tav>
                                        <p:tav tm="100000">
                                          <p:val>
                                            <p:strVal val="#ppt_h"/>
                                          </p:val>
                                        </p:tav>
                                      </p:tavLst>
                                    </p:anim>
                                    <p:anim calcmode="lin" valueType="num">
                                      <p:cBhvr>
                                        <p:cTn id="484" dur="500" fill="hold"/>
                                        <p:tgtEl>
                                          <p:spTgt spid="132"/>
                                        </p:tgtEl>
                                        <p:attrNameLst>
                                          <p:attrName>style.rotation</p:attrName>
                                        </p:attrNameLst>
                                      </p:cBhvr>
                                      <p:tavLst>
                                        <p:tav tm="0">
                                          <p:val>
                                            <p:fltVal val="360"/>
                                          </p:val>
                                        </p:tav>
                                        <p:tav tm="100000">
                                          <p:val>
                                            <p:fltVal val="0"/>
                                          </p:val>
                                        </p:tav>
                                      </p:tavLst>
                                    </p:anim>
                                    <p:animEffect transition="in" filter="fade">
                                      <p:cBhvr>
                                        <p:cTn id="485"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p:bldP spid="127" grpId="0"/>
      <p:bldP spid="46" grpId="0" animBg="1"/>
      <p:bldP spid="113" grpId="0" animBg="1"/>
      <p:bldP spid="114" grpId="0" animBg="1"/>
      <p:bldP spid="117" grpId="0" animBg="1"/>
      <p:bldP spid="119" grpId="0" animBg="1"/>
      <p:bldP spid="121" grpId="0" animBg="1"/>
      <p:bldP spid="128" grpId="0" animBg="1"/>
      <p:bldP spid="129" grpId="0" animBg="1"/>
      <p:bldP spid="99" grpId="0" animBg="1"/>
      <p:bldP spid="111" grpId="0" animBg="1"/>
      <p:bldP spid="112" grpId="0" animBg="1"/>
      <p:bldP spid="118" grpId="0" animBg="1"/>
      <p:bldP spid="130" grpId="0" animBg="1"/>
      <p:bldP spid="131" grpId="0" animBg="1"/>
      <p:bldP spid="132" grpId="0" animBg="1"/>
      <p:bldP spid="1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85B4-62E6-4157-A7FA-CB96964EEDA9}"/>
              </a:ext>
            </a:extLst>
          </p:cNvPr>
          <p:cNvSpPr>
            <a:spLocks noGrp="1"/>
          </p:cNvSpPr>
          <p:nvPr>
            <p:ph type="title"/>
          </p:nvPr>
        </p:nvSpPr>
        <p:spPr>
          <a:xfrm>
            <a:off x="359229" y="371477"/>
            <a:ext cx="10673956" cy="720197"/>
          </a:xfrm>
        </p:spPr>
        <p:txBody>
          <a:bodyPr/>
          <a:lstStyle/>
          <a:p>
            <a:r>
              <a:rPr lang="en-US" dirty="0"/>
              <a:t>Orchestrating Resources for Deep Learning (Reducing Jitter)</a:t>
            </a:r>
            <a:br>
              <a:rPr lang="en-US" dirty="0"/>
            </a:br>
            <a:r>
              <a:rPr lang="en-US" sz="2400" dirty="0"/>
              <a:t>After LSF</a:t>
            </a:r>
            <a:endParaRPr lang="en-US" dirty="0"/>
          </a:p>
        </p:txBody>
      </p:sp>
      <p:sp>
        <p:nvSpPr>
          <p:cNvPr id="57" name="Rectangle 56">
            <a:extLst>
              <a:ext uri="{FF2B5EF4-FFF2-40B4-BE49-F238E27FC236}">
                <a16:creationId xmlns:a16="http://schemas.microsoft.com/office/drawing/2014/main" id="{91182C49-999F-43BC-B44E-2DA3ED3226CD}"/>
              </a:ext>
            </a:extLst>
          </p:cNvPr>
          <p:cNvSpPr/>
          <p:nvPr/>
        </p:nvSpPr>
        <p:spPr>
          <a:xfrm>
            <a:off x="7794082" y="1546579"/>
            <a:ext cx="4267200" cy="4789566"/>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spPr>
        <p:txBody>
          <a:bodyPr wrap="square" lIns="0" tIns="0" rIns="0" bIns="0" rtlCol="0" anchor="t" anchorCtr="0">
            <a:noAutofit/>
          </a:bodyPr>
          <a:lstStyle/>
          <a:p>
            <a:pPr algn="ctr">
              <a:spcBef>
                <a:spcPts val="0"/>
              </a:spcBef>
              <a:buFontTx/>
              <a:buNone/>
            </a:pPr>
            <a:r>
              <a:rPr kumimoji="0" lang="en-US" sz="29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NUMA1</a:t>
            </a:r>
          </a:p>
        </p:txBody>
      </p:sp>
      <p:sp>
        <p:nvSpPr>
          <p:cNvPr id="58" name="Rectangle 57">
            <a:extLst>
              <a:ext uri="{FF2B5EF4-FFF2-40B4-BE49-F238E27FC236}">
                <a16:creationId xmlns:a16="http://schemas.microsoft.com/office/drawing/2014/main" id="{CF05AF37-9774-4EAF-B4F9-1846ED1D11FA}"/>
              </a:ext>
            </a:extLst>
          </p:cNvPr>
          <p:cNvSpPr/>
          <p:nvPr/>
        </p:nvSpPr>
        <p:spPr>
          <a:xfrm>
            <a:off x="8001713"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9" name="Rectangle 58">
            <a:extLst>
              <a:ext uri="{FF2B5EF4-FFF2-40B4-BE49-F238E27FC236}">
                <a16:creationId xmlns:a16="http://schemas.microsoft.com/office/drawing/2014/main" id="{323C0F09-19E5-41AF-80F5-58EBED2444AF}"/>
              </a:ext>
            </a:extLst>
          </p:cNvPr>
          <p:cNvSpPr/>
          <p:nvPr/>
        </p:nvSpPr>
        <p:spPr>
          <a:xfrm>
            <a:off x="8001713"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0" name="Rectangle 59">
            <a:extLst>
              <a:ext uri="{FF2B5EF4-FFF2-40B4-BE49-F238E27FC236}">
                <a16:creationId xmlns:a16="http://schemas.microsoft.com/office/drawing/2014/main" id="{1A85A813-DDB6-4518-9BE0-FBCCDC38B67E}"/>
              </a:ext>
            </a:extLst>
          </p:cNvPr>
          <p:cNvSpPr/>
          <p:nvPr/>
        </p:nvSpPr>
        <p:spPr>
          <a:xfrm>
            <a:off x="8001713"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1" name="Rectangle 60">
            <a:extLst>
              <a:ext uri="{FF2B5EF4-FFF2-40B4-BE49-F238E27FC236}">
                <a16:creationId xmlns:a16="http://schemas.microsoft.com/office/drawing/2014/main" id="{01358911-0C35-403A-9D49-D232B26D67C6}"/>
              </a:ext>
            </a:extLst>
          </p:cNvPr>
          <p:cNvSpPr/>
          <p:nvPr/>
        </p:nvSpPr>
        <p:spPr>
          <a:xfrm>
            <a:off x="8001713"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2" name="Rectangle 61">
            <a:extLst>
              <a:ext uri="{FF2B5EF4-FFF2-40B4-BE49-F238E27FC236}">
                <a16:creationId xmlns:a16="http://schemas.microsoft.com/office/drawing/2014/main" id="{244E7DA9-4980-4058-9CB4-4A754FC88924}"/>
              </a:ext>
            </a:extLst>
          </p:cNvPr>
          <p:cNvSpPr/>
          <p:nvPr/>
        </p:nvSpPr>
        <p:spPr>
          <a:xfrm>
            <a:off x="8001713"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3" name="Rectangle 62">
            <a:extLst>
              <a:ext uri="{FF2B5EF4-FFF2-40B4-BE49-F238E27FC236}">
                <a16:creationId xmlns:a16="http://schemas.microsoft.com/office/drawing/2014/main" id="{DFD232ED-E57E-4B34-B169-80588CBD9773}"/>
              </a:ext>
            </a:extLst>
          </p:cNvPr>
          <p:cNvSpPr/>
          <p:nvPr/>
        </p:nvSpPr>
        <p:spPr>
          <a:xfrm>
            <a:off x="8001713"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4" name="Rectangle 63">
            <a:extLst>
              <a:ext uri="{FF2B5EF4-FFF2-40B4-BE49-F238E27FC236}">
                <a16:creationId xmlns:a16="http://schemas.microsoft.com/office/drawing/2014/main" id="{CC6D5C48-1083-4BB5-974E-92D87EA46F9A}"/>
              </a:ext>
            </a:extLst>
          </p:cNvPr>
          <p:cNvSpPr/>
          <p:nvPr/>
        </p:nvSpPr>
        <p:spPr>
          <a:xfrm>
            <a:off x="8001713"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5" name="Rectangle 64">
            <a:extLst>
              <a:ext uri="{FF2B5EF4-FFF2-40B4-BE49-F238E27FC236}">
                <a16:creationId xmlns:a16="http://schemas.microsoft.com/office/drawing/2014/main" id="{F962BFF2-AAE8-46D4-BF47-C70563088052}"/>
              </a:ext>
            </a:extLst>
          </p:cNvPr>
          <p:cNvSpPr/>
          <p:nvPr/>
        </p:nvSpPr>
        <p:spPr>
          <a:xfrm>
            <a:off x="8001713"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6" name="Rectangle 65">
            <a:extLst>
              <a:ext uri="{FF2B5EF4-FFF2-40B4-BE49-F238E27FC236}">
                <a16:creationId xmlns:a16="http://schemas.microsoft.com/office/drawing/2014/main" id="{DC7D7223-FE64-4D18-84BF-D24A19B9A72A}"/>
              </a:ext>
            </a:extLst>
          </p:cNvPr>
          <p:cNvSpPr/>
          <p:nvPr/>
        </p:nvSpPr>
        <p:spPr>
          <a:xfrm>
            <a:off x="8398877"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7" name="Rectangle 66">
            <a:extLst>
              <a:ext uri="{FF2B5EF4-FFF2-40B4-BE49-F238E27FC236}">
                <a16:creationId xmlns:a16="http://schemas.microsoft.com/office/drawing/2014/main" id="{834D8E11-7705-4D23-89F5-FD14A9D0BC2D}"/>
              </a:ext>
            </a:extLst>
          </p:cNvPr>
          <p:cNvSpPr/>
          <p:nvPr/>
        </p:nvSpPr>
        <p:spPr>
          <a:xfrm>
            <a:off x="8398877"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8" name="Rectangle 67">
            <a:extLst>
              <a:ext uri="{FF2B5EF4-FFF2-40B4-BE49-F238E27FC236}">
                <a16:creationId xmlns:a16="http://schemas.microsoft.com/office/drawing/2014/main" id="{B62846F3-6F67-4B79-8427-9EC656C0F388}"/>
              </a:ext>
            </a:extLst>
          </p:cNvPr>
          <p:cNvSpPr/>
          <p:nvPr/>
        </p:nvSpPr>
        <p:spPr>
          <a:xfrm>
            <a:off x="8398877"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9" name="Rectangle 68">
            <a:extLst>
              <a:ext uri="{FF2B5EF4-FFF2-40B4-BE49-F238E27FC236}">
                <a16:creationId xmlns:a16="http://schemas.microsoft.com/office/drawing/2014/main" id="{6520CC1A-3D56-4D75-BD42-14998A92800D}"/>
              </a:ext>
            </a:extLst>
          </p:cNvPr>
          <p:cNvSpPr/>
          <p:nvPr/>
        </p:nvSpPr>
        <p:spPr>
          <a:xfrm>
            <a:off x="8398877"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0" name="Rectangle 69">
            <a:extLst>
              <a:ext uri="{FF2B5EF4-FFF2-40B4-BE49-F238E27FC236}">
                <a16:creationId xmlns:a16="http://schemas.microsoft.com/office/drawing/2014/main" id="{8006F88E-FD46-442E-87C0-F8F22F53CDE5}"/>
              </a:ext>
            </a:extLst>
          </p:cNvPr>
          <p:cNvSpPr/>
          <p:nvPr/>
        </p:nvSpPr>
        <p:spPr>
          <a:xfrm>
            <a:off x="8398877"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1" name="Rectangle 70">
            <a:extLst>
              <a:ext uri="{FF2B5EF4-FFF2-40B4-BE49-F238E27FC236}">
                <a16:creationId xmlns:a16="http://schemas.microsoft.com/office/drawing/2014/main" id="{28F42793-94BA-4C96-BCDF-3E2FEA325A5D}"/>
              </a:ext>
            </a:extLst>
          </p:cNvPr>
          <p:cNvSpPr/>
          <p:nvPr/>
        </p:nvSpPr>
        <p:spPr>
          <a:xfrm>
            <a:off x="8398877"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2" name="Rectangle 71">
            <a:extLst>
              <a:ext uri="{FF2B5EF4-FFF2-40B4-BE49-F238E27FC236}">
                <a16:creationId xmlns:a16="http://schemas.microsoft.com/office/drawing/2014/main" id="{27A46FF8-62A5-42FB-8533-607B4352D598}"/>
              </a:ext>
            </a:extLst>
          </p:cNvPr>
          <p:cNvSpPr/>
          <p:nvPr/>
        </p:nvSpPr>
        <p:spPr>
          <a:xfrm>
            <a:off x="8398877"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3" name="Rectangle 72">
            <a:extLst>
              <a:ext uri="{FF2B5EF4-FFF2-40B4-BE49-F238E27FC236}">
                <a16:creationId xmlns:a16="http://schemas.microsoft.com/office/drawing/2014/main" id="{54516843-E217-440E-A284-84868A69A887}"/>
              </a:ext>
            </a:extLst>
          </p:cNvPr>
          <p:cNvSpPr/>
          <p:nvPr/>
        </p:nvSpPr>
        <p:spPr>
          <a:xfrm>
            <a:off x="8398877"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4" name="Rectangle 73">
            <a:extLst>
              <a:ext uri="{FF2B5EF4-FFF2-40B4-BE49-F238E27FC236}">
                <a16:creationId xmlns:a16="http://schemas.microsoft.com/office/drawing/2014/main" id="{D6B5BE73-C166-4D89-BBB3-37523CCF5B4E}"/>
              </a:ext>
            </a:extLst>
          </p:cNvPr>
          <p:cNvSpPr/>
          <p:nvPr/>
        </p:nvSpPr>
        <p:spPr>
          <a:xfrm>
            <a:off x="8796041"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5" name="Rectangle 74">
            <a:extLst>
              <a:ext uri="{FF2B5EF4-FFF2-40B4-BE49-F238E27FC236}">
                <a16:creationId xmlns:a16="http://schemas.microsoft.com/office/drawing/2014/main" id="{6E5600D9-F7E0-4CA5-B167-3AEAB30B1091}"/>
              </a:ext>
            </a:extLst>
          </p:cNvPr>
          <p:cNvSpPr/>
          <p:nvPr/>
        </p:nvSpPr>
        <p:spPr>
          <a:xfrm>
            <a:off x="8796041"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6" name="Rectangle 75">
            <a:extLst>
              <a:ext uri="{FF2B5EF4-FFF2-40B4-BE49-F238E27FC236}">
                <a16:creationId xmlns:a16="http://schemas.microsoft.com/office/drawing/2014/main" id="{2C725B1E-7964-43E0-98D7-32D296EAB1D6}"/>
              </a:ext>
            </a:extLst>
          </p:cNvPr>
          <p:cNvSpPr/>
          <p:nvPr/>
        </p:nvSpPr>
        <p:spPr>
          <a:xfrm>
            <a:off x="8796041"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7" name="Rectangle 76">
            <a:extLst>
              <a:ext uri="{FF2B5EF4-FFF2-40B4-BE49-F238E27FC236}">
                <a16:creationId xmlns:a16="http://schemas.microsoft.com/office/drawing/2014/main" id="{FFCCC88D-21AD-4B9F-BBEA-1E0A6908F7B8}"/>
              </a:ext>
            </a:extLst>
          </p:cNvPr>
          <p:cNvSpPr/>
          <p:nvPr/>
        </p:nvSpPr>
        <p:spPr>
          <a:xfrm>
            <a:off x="8796041"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8" name="Rectangle 77">
            <a:extLst>
              <a:ext uri="{FF2B5EF4-FFF2-40B4-BE49-F238E27FC236}">
                <a16:creationId xmlns:a16="http://schemas.microsoft.com/office/drawing/2014/main" id="{FD2E5149-68BC-4E48-A2E4-723E5169C00C}"/>
              </a:ext>
            </a:extLst>
          </p:cNvPr>
          <p:cNvSpPr/>
          <p:nvPr/>
        </p:nvSpPr>
        <p:spPr>
          <a:xfrm>
            <a:off x="8796041"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9" name="Rectangle 78">
            <a:extLst>
              <a:ext uri="{FF2B5EF4-FFF2-40B4-BE49-F238E27FC236}">
                <a16:creationId xmlns:a16="http://schemas.microsoft.com/office/drawing/2014/main" id="{CC8034FC-A3C5-42A5-9204-497966A83021}"/>
              </a:ext>
            </a:extLst>
          </p:cNvPr>
          <p:cNvSpPr/>
          <p:nvPr/>
        </p:nvSpPr>
        <p:spPr>
          <a:xfrm>
            <a:off x="8796041"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0" name="Rectangle 79">
            <a:extLst>
              <a:ext uri="{FF2B5EF4-FFF2-40B4-BE49-F238E27FC236}">
                <a16:creationId xmlns:a16="http://schemas.microsoft.com/office/drawing/2014/main" id="{66A660CE-F709-4678-8A65-1E410FE4F655}"/>
              </a:ext>
            </a:extLst>
          </p:cNvPr>
          <p:cNvSpPr/>
          <p:nvPr/>
        </p:nvSpPr>
        <p:spPr>
          <a:xfrm>
            <a:off x="8796041"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1" name="Rectangle 80">
            <a:extLst>
              <a:ext uri="{FF2B5EF4-FFF2-40B4-BE49-F238E27FC236}">
                <a16:creationId xmlns:a16="http://schemas.microsoft.com/office/drawing/2014/main" id="{6EE4FF42-2FC8-4D22-9465-ACB2BCC224BD}"/>
              </a:ext>
            </a:extLst>
          </p:cNvPr>
          <p:cNvSpPr/>
          <p:nvPr/>
        </p:nvSpPr>
        <p:spPr>
          <a:xfrm>
            <a:off x="8796041"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2" name="Rectangle 81">
            <a:extLst>
              <a:ext uri="{FF2B5EF4-FFF2-40B4-BE49-F238E27FC236}">
                <a16:creationId xmlns:a16="http://schemas.microsoft.com/office/drawing/2014/main" id="{FF76698B-1D1E-4674-9EB0-19B3057BA372}"/>
              </a:ext>
            </a:extLst>
          </p:cNvPr>
          <p:cNvSpPr/>
          <p:nvPr/>
        </p:nvSpPr>
        <p:spPr>
          <a:xfrm>
            <a:off x="9193205"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3" name="Rectangle 82">
            <a:extLst>
              <a:ext uri="{FF2B5EF4-FFF2-40B4-BE49-F238E27FC236}">
                <a16:creationId xmlns:a16="http://schemas.microsoft.com/office/drawing/2014/main" id="{A29A753A-792A-4F38-8824-547156E20F49}"/>
              </a:ext>
            </a:extLst>
          </p:cNvPr>
          <p:cNvSpPr/>
          <p:nvPr/>
        </p:nvSpPr>
        <p:spPr>
          <a:xfrm>
            <a:off x="9193205"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4" name="Rectangle 83">
            <a:extLst>
              <a:ext uri="{FF2B5EF4-FFF2-40B4-BE49-F238E27FC236}">
                <a16:creationId xmlns:a16="http://schemas.microsoft.com/office/drawing/2014/main" id="{E3A3BD24-156B-4A0F-AD45-3804DAE440A7}"/>
              </a:ext>
            </a:extLst>
          </p:cNvPr>
          <p:cNvSpPr/>
          <p:nvPr/>
        </p:nvSpPr>
        <p:spPr>
          <a:xfrm>
            <a:off x="9193205"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5" name="Rectangle 84">
            <a:extLst>
              <a:ext uri="{FF2B5EF4-FFF2-40B4-BE49-F238E27FC236}">
                <a16:creationId xmlns:a16="http://schemas.microsoft.com/office/drawing/2014/main" id="{707BECCD-739A-4933-9B20-352BF58765C3}"/>
              </a:ext>
            </a:extLst>
          </p:cNvPr>
          <p:cNvSpPr/>
          <p:nvPr/>
        </p:nvSpPr>
        <p:spPr>
          <a:xfrm>
            <a:off x="9193205"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6" name="Rectangle 85">
            <a:extLst>
              <a:ext uri="{FF2B5EF4-FFF2-40B4-BE49-F238E27FC236}">
                <a16:creationId xmlns:a16="http://schemas.microsoft.com/office/drawing/2014/main" id="{43C50A91-5DE3-478F-A904-2FFFE424CADA}"/>
              </a:ext>
            </a:extLst>
          </p:cNvPr>
          <p:cNvSpPr/>
          <p:nvPr/>
        </p:nvSpPr>
        <p:spPr>
          <a:xfrm>
            <a:off x="9193205"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7" name="Rectangle 86">
            <a:extLst>
              <a:ext uri="{FF2B5EF4-FFF2-40B4-BE49-F238E27FC236}">
                <a16:creationId xmlns:a16="http://schemas.microsoft.com/office/drawing/2014/main" id="{7D45B553-4F86-49D2-BFA2-7592C0B3709D}"/>
              </a:ext>
            </a:extLst>
          </p:cNvPr>
          <p:cNvSpPr/>
          <p:nvPr/>
        </p:nvSpPr>
        <p:spPr>
          <a:xfrm>
            <a:off x="9193205"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8" name="Rectangle 87">
            <a:extLst>
              <a:ext uri="{FF2B5EF4-FFF2-40B4-BE49-F238E27FC236}">
                <a16:creationId xmlns:a16="http://schemas.microsoft.com/office/drawing/2014/main" id="{DE176A88-6331-431D-AB0B-6FAA617C535F}"/>
              </a:ext>
            </a:extLst>
          </p:cNvPr>
          <p:cNvSpPr/>
          <p:nvPr/>
        </p:nvSpPr>
        <p:spPr>
          <a:xfrm>
            <a:off x="9193205"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9" name="Rectangle 88">
            <a:extLst>
              <a:ext uri="{FF2B5EF4-FFF2-40B4-BE49-F238E27FC236}">
                <a16:creationId xmlns:a16="http://schemas.microsoft.com/office/drawing/2014/main" id="{41721AEB-1CCD-4371-A298-EA849DAF56D2}"/>
              </a:ext>
            </a:extLst>
          </p:cNvPr>
          <p:cNvSpPr/>
          <p:nvPr/>
        </p:nvSpPr>
        <p:spPr>
          <a:xfrm>
            <a:off x="9193205"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0" name="Rectangle 89">
            <a:extLst>
              <a:ext uri="{FF2B5EF4-FFF2-40B4-BE49-F238E27FC236}">
                <a16:creationId xmlns:a16="http://schemas.microsoft.com/office/drawing/2014/main" id="{22F38853-48C0-48F9-8753-F07E9E1B1FD2}"/>
              </a:ext>
            </a:extLst>
          </p:cNvPr>
          <p:cNvSpPr/>
          <p:nvPr/>
        </p:nvSpPr>
        <p:spPr>
          <a:xfrm>
            <a:off x="9590369"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1" name="Rectangle 90">
            <a:extLst>
              <a:ext uri="{FF2B5EF4-FFF2-40B4-BE49-F238E27FC236}">
                <a16:creationId xmlns:a16="http://schemas.microsoft.com/office/drawing/2014/main" id="{6BD8133A-D699-45B1-B565-4658F6869010}"/>
              </a:ext>
            </a:extLst>
          </p:cNvPr>
          <p:cNvSpPr/>
          <p:nvPr/>
        </p:nvSpPr>
        <p:spPr>
          <a:xfrm>
            <a:off x="9590369"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2" name="Rectangle 91">
            <a:extLst>
              <a:ext uri="{FF2B5EF4-FFF2-40B4-BE49-F238E27FC236}">
                <a16:creationId xmlns:a16="http://schemas.microsoft.com/office/drawing/2014/main" id="{6C914EB9-F9E3-4C2C-B99F-D0AAF8B25A4D}"/>
              </a:ext>
            </a:extLst>
          </p:cNvPr>
          <p:cNvSpPr/>
          <p:nvPr/>
        </p:nvSpPr>
        <p:spPr>
          <a:xfrm>
            <a:off x="9590369"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3" name="Rectangle 92">
            <a:extLst>
              <a:ext uri="{FF2B5EF4-FFF2-40B4-BE49-F238E27FC236}">
                <a16:creationId xmlns:a16="http://schemas.microsoft.com/office/drawing/2014/main" id="{4C4BAAB9-812C-4C87-9FFE-44321C82A300}"/>
              </a:ext>
            </a:extLst>
          </p:cNvPr>
          <p:cNvSpPr/>
          <p:nvPr/>
        </p:nvSpPr>
        <p:spPr>
          <a:xfrm>
            <a:off x="9590369"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4" name="Rectangle 93">
            <a:extLst>
              <a:ext uri="{FF2B5EF4-FFF2-40B4-BE49-F238E27FC236}">
                <a16:creationId xmlns:a16="http://schemas.microsoft.com/office/drawing/2014/main" id="{257CFC00-813D-4C76-8EDB-42204548A4A8}"/>
              </a:ext>
            </a:extLst>
          </p:cNvPr>
          <p:cNvSpPr/>
          <p:nvPr/>
        </p:nvSpPr>
        <p:spPr>
          <a:xfrm>
            <a:off x="9590369"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5" name="Rectangle 94">
            <a:extLst>
              <a:ext uri="{FF2B5EF4-FFF2-40B4-BE49-F238E27FC236}">
                <a16:creationId xmlns:a16="http://schemas.microsoft.com/office/drawing/2014/main" id="{841F7D26-2A40-435D-98BA-4DD2A8B88391}"/>
              </a:ext>
            </a:extLst>
          </p:cNvPr>
          <p:cNvSpPr/>
          <p:nvPr/>
        </p:nvSpPr>
        <p:spPr>
          <a:xfrm>
            <a:off x="9590369"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6" name="Rectangle 95">
            <a:extLst>
              <a:ext uri="{FF2B5EF4-FFF2-40B4-BE49-F238E27FC236}">
                <a16:creationId xmlns:a16="http://schemas.microsoft.com/office/drawing/2014/main" id="{B663E627-B0A6-4371-91F5-E7F40FF8BE1A}"/>
              </a:ext>
            </a:extLst>
          </p:cNvPr>
          <p:cNvSpPr/>
          <p:nvPr/>
        </p:nvSpPr>
        <p:spPr>
          <a:xfrm>
            <a:off x="9590369"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7" name="Rectangle 96">
            <a:extLst>
              <a:ext uri="{FF2B5EF4-FFF2-40B4-BE49-F238E27FC236}">
                <a16:creationId xmlns:a16="http://schemas.microsoft.com/office/drawing/2014/main" id="{A2DF4BB9-5A8C-4671-8E16-964BC4C0EFD8}"/>
              </a:ext>
            </a:extLst>
          </p:cNvPr>
          <p:cNvSpPr/>
          <p:nvPr/>
        </p:nvSpPr>
        <p:spPr>
          <a:xfrm>
            <a:off x="9590369"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8" name="Rectangle 97">
            <a:extLst>
              <a:ext uri="{FF2B5EF4-FFF2-40B4-BE49-F238E27FC236}">
                <a16:creationId xmlns:a16="http://schemas.microsoft.com/office/drawing/2014/main" id="{C5E3D636-C147-4785-838C-0282FF30D64F}"/>
              </a:ext>
            </a:extLst>
          </p:cNvPr>
          <p:cNvSpPr/>
          <p:nvPr/>
        </p:nvSpPr>
        <p:spPr>
          <a:xfrm>
            <a:off x="11069380" y="2035629"/>
            <a:ext cx="846667" cy="419017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vert="vert" wrap="square" lIns="91440" tIns="182880" rIns="91440" bIns="182880" rtlCol="0" anchor="ctr" anchorCtr="0">
            <a:noAutofit/>
          </a:bodyPr>
          <a:lstStyle/>
          <a:p>
            <a:pPr algn="r">
              <a:spcBef>
                <a:spcPts val="0"/>
              </a:spcBef>
              <a:buFontTx/>
              <a:buNone/>
            </a:pPr>
            <a:r>
              <a:rPr lang="en-US" sz="2400" b="1" cap="all" dirty="0">
                <a:solidFill>
                  <a:schemeClr val="bg1"/>
                </a:solidFill>
                <a:latin typeface="HelvNeue for IBM" pitchFamily="-84" charset="0"/>
              </a:rPr>
              <a:t>Memory 2</a:t>
            </a:r>
            <a:endParaRPr kumimoji="0" lang="en-US" sz="2400" b="1" i="0" u="none" strike="noStrike" kern="1200" cap="all" spc="0" normalizeH="0" noProof="0" dirty="0">
              <a:ln>
                <a:noFill/>
              </a:ln>
              <a:solidFill>
                <a:schemeClr val="bg1"/>
              </a:solidFill>
              <a:effectLst/>
              <a:uLnTx/>
              <a:uFillTx/>
              <a:latin typeface="HelvNeue for IBM" pitchFamily="-84" charset="0"/>
            </a:endParaRPr>
          </a:p>
        </p:txBody>
      </p:sp>
      <p:sp>
        <p:nvSpPr>
          <p:cNvPr id="99" name="Arrow: Left-Right 98">
            <a:extLst>
              <a:ext uri="{FF2B5EF4-FFF2-40B4-BE49-F238E27FC236}">
                <a16:creationId xmlns:a16="http://schemas.microsoft.com/office/drawing/2014/main" id="{1EE7F27E-DEAA-4775-95CB-351D2616BEE9}"/>
              </a:ext>
            </a:extLst>
          </p:cNvPr>
          <p:cNvSpPr/>
          <p:nvPr/>
        </p:nvSpPr>
        <p:spPr>
          <a:xfrm>
            <a:off x="10367946" y="3341511"/>
            <a:ext cx="659190"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0" name="Rectangle 99">
            <a:extLst>
              <a:ext uri="{FF2B5EF4-FFF2-40B4-BE49-F238E27FC236}">
                <a16:creationId xmlns:a16="http://schemas.microsoft.com/office/drawing/2014/main" id="{B79C5E96-45AA-4ED7-82A5-AB168B5C1FCC}"/>
              </a:ext>
            </a:extLst>
          </p:cNvPr>
          <p:cNvSpPr/>
          <p:nvPr/>
        </p:nvSpPr>
        <p:spPr>
          <a:xfrm>
            <a:off x="7997315"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GPU3</a:t>
            </a:r>
          </a:p>
        </p:txBody>
      </p:sp>
      <p:sp>
        <p:nvSpPr>
          <p:cNvPr id="101" name="Rectangle 100">
            <a:extLst>
              <a:ext uri="{FF2B5EF4-FFF2-40B4-BE49-F238E27FC236}">
                <a16:creationId xmlns:a16="http://schemas.microsoft.com/office/drawing/2014/main" id="{26F02156-39B3-4F5A-9F45-1962D326EBB5}"/>
              </a:ext>
            </a:extLst>
          </p:cNvPr>
          <p:cNvSpPr/>
          <p:nvPr/>
        </p:nvSpPr>
        <p:spPr>
          <a:xfrm>
            <a:off x="9987533"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2" name="Rectangle 101">
            <a:extLst>
              <a:ext uri="{FF2B5EF4-FFF2-40B4-BE49-F238E27FC236}">
                <a16:creationId xmlns:a16="http://schemas.microsoft.com/office/drawing/2014/main" id="{75C01875-40E4-4D34-BEDD-F29A5C8C9BFF}"/>
              </a:ext>
            </a:extLst>
          </p:cNvPr>
          <p:cNvSpPr/>
          <p:nvPr/>
        </p:nvSpPr>
        <p:spPr>
          <a:xfrm>
            <a:off x="9987533"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3" name="Rectangle 102">
            <a:extLst>
              <a:ext uri="{FF2B5EF4-FFF2-40B4-BE49-F238E27FC236}">
                <a16:creationId xmlns:a16="http://schemas.microsoft.com/office/drawing/2014/main" id="{FAB55919-31FA-489F-9B37-2104B5F49AFC}"/>
              </a:ext>
            </a:extLst>
          </p:cNvPr>
          <p:cNvSpPr/>
          <p:nvPr/>
        </p:nvSpPr>
        <p:spPr>
          <a:xfrm>
            <a:off x="9987533"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4" name="Rectangle 103">
            <a:extLst>
              <a:ext uri="{FF2B5EF4-FFF2-40B4-BE49-F238E27FC236}">
                <a16:creationId xmlns:a16="http://schemas.microsoft.com/office/drawing/2014/main" id="{D78E0528-FD06-4627-950C-868541711E90}"/>
              </a:ext>
            </a:extLst>
          </p:cNvPr>
          <p:cNvSpPr/>
          <p:nvPr/>
        </p:nvSpPr>
        <p:spPr>
          <a:xfrm>
            <a:off x="9987533"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5" name="Rectangle 104">
            <a:extLst>
              <a:ext uri="{FF2B5EF4-FFF2-40B4-BE49-F238E27FC236}">
                <a16:creationId xmlns:a16="http://schemas.microsoft.com/office/drawing/2014/main" id="{9FA2E217-8636-4284-9348-5E43A29641A7}"/>
              </a:ext>
            </a:extLst>
          </p:cNvPr>
          <p:cNvSpPr/>
          <p:nvPr/>
        </p:nvSpPr>
        <p:spPr>
          <a:xfrm>
            <a:off x="9987533"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6" name="Rectangle 105">
            <a:extLst>
              <a:ext uri="{FF2B5EF4-FFF2-40B4-BE49-F238E27FC236}">
                <a16:creationId xmlns:a16="http://schemas.microsoft.com/office/drawing/2014/main" id="{85E2DFF8-6D83-41B1-A167-79FC6B97DC8F}"/>
              </a:ext>
            </a:extLst>
          </p:cNvPr>
          <p:cNvSpPr/>
          <p:nvPr/>
        </p:nvSpPr>
        <p:spPr>
          <a:xfrm>
            <a:off x="9987533"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7" name="Rectangle 106">
            <a:extLst>
              <a:ext uri="{FF2B5EF4-FFF2-40B4-BE49-F238E27FC236}">
                <a16:creationId xmlns:a16="http://schemas.microsoft.com/office/drawing/2014/main" id="{BABD5710-17E1-4739-BE5F-769FA6234362}"/>
              </a:ext>
            </a:extLst>
          </p:cNvPr>
          <p:cNvSpPr/>
          <p:nvPr/>
        </p:nvSpPr>
        <p:spPr>
          <a:xfrm>
            <a:off x="9987533"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8" name="Rectangle 107">
            <a:extLst>
              <a:ext uri="{FF2B5EF4-FFF2-40B4-BE49-F238E27FC236}">
                <a16:creationId xmlns:a16="http://schemas.microsoft.com/office/drawing/2014/main" id="{382AE583-64D5-4018-90DC-492AFE208692}"/>
              </a:ext>
            </a:extLst>
          </p:cNvPr>
          <p:cNvSpPr/>
          <p:nvPr/>
        </p:nvSpPr>
        <p:spPr>
          <a:xfrm>
            <a:off x="9987533"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0" name="Rectangle 109">
            <a:extLst>
              <a:ext uri="{FF2B5EF4-FFF2-40B4-BE49-F238E27FC236}">
                <a16:creationId xmlns:a16="http://schemas.microsoft.com/office/drawing/2014/main" id="{62283E75-4034-472C-BECB-0FCCBF428B8C}"/>
              </a:ext>
            </a:extLst>
          </p:cNvPr>
          <p:cNvSpPr/>
          <p:nvPr/>
        </p:nvSpPr>
        <p:spPr>
          <a:xfrm>
            <a:off x="9193205"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GPU4</a:t>
            </a:r>
          </a:p>
        </p:txBody>
      </p:sp>
      <p:sp>
        <p:nvSpPr>
          <p:cNvPr id="111" name="Arrow: Left-Right 110">
            <a:extLst>
              <a:ext uri="{FF2B5EF4-FFF2-40B4-BE49-F238E27FC236}">
                <a16:creationId xmlns:a16="http://schemas.microsoft.com/office/drawing/2014/main" id="{A242C94D-E812-460F-9D4D-75F65F61352C}"/>
              </a:ext>
            </a:extLst>
          </p:cNvPr>
          <p:cNvSpPr/>
          <p:nvPr/>
        </p:nvSpPr>
        <p:spPr>
          <a:xfrm rot="16200000">
            <a:off x="9466909"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2" name="Arrow: Left-Right 111">
            <a:extLst>
              <a:ext uri="{FF2B5EF4-FFF2-40B4-BE49-F238E27FC236}">
                <a16:creationId xmlns:a16="http://schemas.microsoft.com/office/drawing/2014/main" id="{52A10973-985E-4688-91F8-1B8C490AB080}"/>
              </a:ext>
            </a:extLst>
          </p:cNvPr>
          <p:cNvSpPr/>
          <p:nvPr/>
        </p:nvSpPr>
        <p:spPr>
          <a:xfrm rot="16200000">
            <a:off x="8279812"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5" name="Arrow: Left-Right 114">
            <a:extLst>
              <a:ext uri="{FF2B5EF4-FFF2-40B4-BE49-F238E27FC236}">
                <a16:creationId xmlns:a16="http://schemas.microsoft.com/office/drawing/2014/main" id="{1C0D9868-8497-4599-9127-CCFD6EABD014}"/>
              </a:ext>
            </a:extLst>
          </p:cNvPr>
          <p:cNvSpPr/>
          <p:nvPr/>
        </p:nvSpPr>
        <p:spPr>
          <a:xfrm>
            <a:off x="7234669" y="3341511"/>
            <a:ext cx="510381"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6" name="TextBox 115">
            <a:extLst>
              <a:ext uri="{FF2B5EF4-FFF2-40B4-BE49-F238E27FC236}">
                <a16:creationId xmlns:a16="http://schemas.microsoft.com/office/drawing/2014/main" id="{B7AFC2FE-D0A9-4450-A6FB-EA2F78209500}"/>
              </a:ext>
            </a:extLst>
          </p:cNvPr>
          <p:cNvSpPr txBox="1"/>
          <p:nvPr/>
        </p:nvSpPr>
        <p:spPr>
          <a:xfrm>
            <a:off x="94357" y="2490840"/>
            <a:ext cx="2684086" cy="1092607"/>
          </a:xfrm>
          <a:prstGeom prst="rect">
            <a:avLst/>
          </a:prstGeom>
          <a:noFill/>
        </p:spPr>
        <p:txBody>
          <a:bodyPr wrap="square" rtlCol="0">
            <a:spAutoFit/>
          </a:bodyPr>
          <a:lstStyle/>
          <a:p>
            <a:pPr>
              <a:buNone/>
            </a:pPr>
            <a:r>
              <a:rPr lang="en-US" sz="1300" dirty="0" err="1"/>
              <a:t>bsub</a:t>
            </a:r>
            <a:r>
              <a:rPr lang="en-US" sz="1300" dirty="0"/>
              <a:t> -n 10 \</a:t>
            </a:r>
            <a:br>
              <a:rPr lang="en-US" sz="1300" dirty="0"/>
            </a:br>
            <a:r>
              <a:rPr lang="en-US" sz="1300" dirty="0"/>
              <a:t>-R “affinity[core(same=</a:t>
            </a:r>
            <a:r>
              <a:rPr lang="en-US" sz="1300" dirty="0" err="1"/>
              <a:t>numa</a:t>
            </a:r>
            <a:r>
              <a:rPr lang="en-US" sz="1300" dirty="0"/>
              <a:t>): \</a:t>
            </a:r>
            <a:br>
              <a:rPr lang="en-US" sz="1300" dirty="0"/>
            </a:br>
            <a:r>
              <a:rPr lang="en-US" sz="1300" dirty="0"/>
              <a:t>distribute=pack]” \</a:t>
            </a:r>
            <a:br>
              <a:rPr lang="en-US" sz="1300" dirty="0"/>
            </a:br>
            <a:r>
              <a:rPr lang="en-US" sz="1300" dirty="0"/>
              <a:t>-</a:t>
            </a:r>
            <a:r>
              <a:rPr lang="en-US" sz="1300" dirty="0" err="1"/>
              <a:t>gpu</a:t>
            </a:r>
            <a:r>
              <a:rPr lang="en-US" sz="1300" dirty="0"/>
              <a:t> “</a:t>
            </a:r>
            <a:r>
              <a:rPr lang="en-US" sz="1300" dirty="0" err="1"/>
              <a:t>num</a:t>
            </a:r>
            <a:r>
              <a:rPr lang="en-US" sz="1300" dirty="0"/>
              <a:t>=1:mode=exclusive” \ </a:t>
            </a:r>
            <a:br>
              <a:rPr lang="en-US" sz="1300" dirty="0"/>
            </a:br>
            <a:r>
              <a:rPr lang="en-US" sz="1300" dirty="0"/>
              <a:t>./train.py</a:t>
            </a:r>
          </a:p>
        </p:txBody>
      </p:sp>
      <p:sp>
        <p:nvSpPr>
          <p:cNvPr id="127" name="TextBox 126">
            <a:extLst>
              <a:ext uri="{FF2B5EF4-FFF2-40B4-BE49-F238E27FC236}">
                <a16:creationId xmlns:a16="http://schemas.microsoft.com/office/drawing/2014/main" id="{7D1BBD49-C78A-405C-B71A-B1EDDED6B768}"/>
              </a:ext>
            </a:extLst>
          </p:cNvPr>
          <p:cNvSpPr txBox="1"/>
          <p:nvPr/>
        </p:nvSpPr>
        <p:spPr>
          <a:xfrm>
            <a:off x="94357" y="4996464"/>
            <a:ext cx="2684086" cy="1092607"/>
          </a:xfrm>
          <a:prstGeom prst="rect">
            <a:avLst/>
          </a:prstGeom>
          <a:noFill/>
        </p:spPr>
        <p:txBody>
          <a:bodyPr wrap="square" rtlCol="0">
            <a:spAutoFit/>
          </a:bodyPr>
          <a:lstStyle/>
          <a:p>
            <a:pPr>
              <a:buNone/>
            </a:pPr>
            <a:r>
              <a:rPr lang="en-US" sz="1300" dirty="0" err="1"/>
              <a:t>bsub</a:t>
            </a:r>
            <a:r>
              <a:rPr lang="en-US" sz="1300" dirty="0"/>
              <a:t> -n 10 \</a:t>
            </a:r>
            <a:br>
              <a:rPr lang="en-US" sz="1300" dirty="0"/>
            </a:br>
            <a:r>
              <a:rPr lang="en-US" sz="1300" dirty="0"/>
              <a:t>-R “affinity[core(same=</a:t>
            </a:r>
            <a:r>
              <a:rPr lang="en-US" sz="1300" dirty="0" err="1"/>
              <a:t>numa</a:t>
            </a:r>
            <a:r>
              <a:rPr lang="en-US" sz="1300" dirty="0"/>
              <a:t>): \</a:t>
            </a:r>
            <a:br>
              <a:rPr lang="en-US" sz="1300" dirty="0"/>
            </a:br>
            <a:r>
              <a:rPr lang="en-US" sz="1300" dirty="0"/>
              <a:t>distribute=pack]” \</a:t>
            </a:r>
            <a:br>
              <a:rPr lang="en-US" sz="1300" dirty="0"/>
            </a:br>
            <a:r>
              <a:rPr lang="en-US" sz="1300" dirty="0"/>
              <a:t>-</a:t>
            </a:r>
            <a:r>
              <a:rPr lang="en-US" sz="1300" dirty="0" err="1"/>
              <a:t>gpu</a:t>
            </a:r>
            <a:r>
              <a:rPr lang="en-US" sz="1300" dirty="0"/>
              <a:t> “</a:t>
            </a:r>
            <a:r>
              <a:rPr lang="en-US" sz="1300" dirty="0" err="1"/>
              <a:t>num</a:t>
            </a:r>
            <a:r>
              <a:rPr lang="en-US" sz="1300" dirty="0"/>
              <a:t>=1:mode=exclusive” \</a:t>
            </a:r>
            <a:br>
              <a:rPr lang="en-US" sz="1300" dirty="0"/>
            </a:br>
            <a:r>
              <a:rPr lang="en-US" sz="1300" dirty="0"/>
              <a:t> ./train.py</a:t>
            </a:r>
          </a:p>
        </p:txBody>
      </p:sp>
      <p:grpSp>
        <p:nvGrpSpPr>
          <p:cNvPr id="133" name="Group 132">
            <a:extLst>
              <a:ext uri="{FF2B5EF4-FFF2-40B4-BE49-F238E27FC236}">
                <a16:creationId xmlns:a16="http://schemas.microsoft.com/office/drawing/2014/main" id="{419281B6-EAA8-45D0-8F88-55D669BFA51D}"/>
              </a:ext>
            </a:extLst>
          </p:cNvPr>
          <p:cNvGrpSpPr/>
          <p:nvPr/>
        </p:nvGrpSpPr>
        <p:grpSpPr>
          <a:xfrm>
            <a:off x="800101" y="3990495"/>
            <a:ext cx="1101584" cy="1030961"/>
            <a:chOff x="325915" y="3713778"/>
            <a:chExt cx="826188" cy="773221"/>
          </a:xfrm>
        </p:grpSpPr>
        <p:pic>
          <p:nvPicPr>
            <p:cNvPr id="134" name="Picture 41" descr="MCj04339440000[1]">
              <a:extLst>
                <a:ext uri="{FF2B5EF4-FFF2-40B4-BE49-F238E27FC236}">
                  <a16:creationId xmlns:a16="http://schemas.microsoft.com/office/drawing/2014/main" id="{6EFB3560-8009-461E-8AE4-9EB2490C9F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08713" y="3938359"/>
              <a:ext cx="517978" cy="54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 name="テキスト ボックス 62">
              <a:extLst>
                <a:ext uri="{FF2B5EF4-FFF2-40B4-BE49-F238E27FC236}">
                  <a16:creationId xmlns:a16="http://schemas.microsoft.com/office/drawing/2014/main" id="{B244E877-FD03-4CEB-9D26-9C9B9BDE65EC}"/>
                </a:ext>
              </a:extLst>
            </p:cNvPr>
            <p:cNvSpPr txBox="1"/>
            <p:nvPr/>
          </p:nvSpPr>
          <p:spPr>
            <a:xfrm>
              <a:off x="325915" y="3713778"/>
              <a:ext cx="826188" cy="230833"/>
            </a:xfrm>
            <a:prstGeom prst="rect">
              <a:avLst/>
            </a:prstGeom>
            <a:noFill/>
          </p:spPr>
          <p:txBody>
            <a:bodyPr wrap="none" rtlCol="0">
              <a:spAutoFit/>
            </a:bodyPr>
            <a:lstStyle/>
            <a:p>
              <a:pPr defTabSz="609570">
                <a:spcBef>
                  <a:spcPct val="0"/>
                </a:spcBef>
                <a:buNone/>
              </a:pPr>
              <a:r>
                <a:rPr kumimoji="1" lang="en-US" altLang="ja-JP" sz="1400" dirty="0">
                  <a:solidFill>
                    <a:srgbClr val="868686">
                      <a:lumMod val="10000"/>
                    </a:srgbClr>
                  </a:solidFill>
                  <a:latin typeface="+mn-lt"/>
                  <a:ea typeface="Meiryo UI" panose="020B0604030504040204" pitchFamily="50" charset="-128"/>
                  <a:cs typeface="Meiryo UI" panose="020B0604030504040204" pitchFamily="50" charset="-128"/>
                </a:rPr>
                <a:t>Researcher</a:t>
              </a:r>
              <a:endParaRPr kumimoji="1" lang="ja-JP" altLang="en-US" sz="1400" dirty="0">
                <a:solidFill>
                  <a:srgbClr val="868686">
                    <a:lumMod val="10000"/>
                  </a:srgbClr>
                </a:solidFill>
                <a:latin typeface="+mn-lt"/>
                <a:ea typeface="Meiryo UI" panose="020B0604030504040204" pitchFamily="50" charset="-128"/>
                <a:cs typeface="Meiryo UI" panose="020B0604030504040204" pitchFamily="50" charset="-128"/>
              </a:endParaRPr>
            </a:p>
          </p:txBody>
        </p:sp>
      </p:grpSp>
      <p:grpSp>
        <p:nvGrpSpPr>
          <p:cNvPr id="136" name="Group 135">
            <a:extLst>
              <a:ext uri="{FF2B5EF4-FFF2-40B4-BE49-F238E27FC236}">
                <a16:creationId xmlns:a16="http://schemas.microsoft.com/office/drawing/2014/main" id="{B45CE3A3-0B0B-416A-833F-27A20556C56F}"/>
              </a:ext>
            </a:extLst>
          </p:cNvPr>
          <p:cNvGrpSpPr/>
          <p:nvPr/>
        </p:nvGrpSpPr>
        <p:grpSpPr>
          <a:xfrm>
            <a:off x="800100" y="1496008"/>
            <a:ext cx="1282723" cy="1030087"/>
            <a:chOff x="304800" y="3601033"/>
            <a:chExt cx="1282723" cy="1030087"/>
          </a:xfrm>
        </p:grpSpPr>
        <p:pic>
          <p:nvPicPr>
            <p:cNvPr id="137" name="Picture 113">
              <a:extLst>
                <a:ext uri="{FF2B5EF4-FFF2-40B4-BE49-F238E27FC236}">
                  <a16:creationId xmlns:a16="http://schemas.microsoft.com/office/drawing/2014/main" id="{FDC728E5-5613-45A0-A8E0-64AEC488F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42712" y="3899600"/>
              <a:ext cx="649754" cy="73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 name="テキスト ボックス 61">
              <a:extLst>
                <a:ext uri="{FF2B5EF4-FFF2-40B4-BE49-F238E27FC236}">
                  <a16:creationId xmlns:a16="http://schemas.microsoft.com/office/drawing/2014/main" id="{05F4EB05-D69A-415B-9DDC-0A12965B98B6}"/>
                </a:ext>
              </a:extLst>
            </p:cNvPr>
            <p:cNvSpPr txBox="1"/>
            <p:nvPr/>
          </p:nvSpPr>
          <p:spPr>
            <a:xfrm>
              <a:off x="304800" y="3601033"/>
              <a:ext cx="1282723" cy="307777"/>
            </a:xfrm>
            <a:prstGeom prst="rect">
              <a:avLst/>
            </a:prstGeom>
            <a:noFill/>
          </p:spPr>
          <p:txBody>
            <a:bodyPr wrap="none" rtlCol="0">
              <a:spAutoFit/>
            </a:bodyPr>
            <a:lstStyle/>
            <a:p>
              <a:pPr defTabSz="609570">
                <a:spcBef>
                  <a:spcPct val="0"/>
                </a:spcBef>
                <a:buNone/>
              </a:pPr>
              <a:r>
                <a:rPr kumimoji="1" lang="en-US" altLang="ja-JP" sz="1400" dirty="0">
                  <a:solidFill>
                    <a:srgbClr val="868686">
                      <a:lumMod val="10000"/>
                    </a:srgbClr>
                  </a:solidFill>
                  <a:latin typeface="+mn-lt"/>
                  <a:ea typeface="Meiryo UI" panose="020B0604030504040204" pitchFamily="50" charset="-128"/>
                  <a:cs typeface="Meiryo UI" panose="020B0604030504040204" pitchFamily="50" charset="-128"/>
                </a:rPr>
                <a:t>Data scientist</a:t>
              </a:r>
              <a:endParaRPr kumimoji="1" lang="ja-JP" altLang="en-US" sz="1400" dirty="0">
                <a:solidFill>
                  <a:srgbClr val="868686">
                    <a:lumMod val="10000"/>
                  </a:srgbClr>
                </a:solidFill>
                <a:latin typeface="+mn-lt"/>
                <a:ea typeface="Meiryo UI" panose="020B0604030504040204" pitchFamily="50" charset="-128"/>
                <a:cs typeface="Meiryo UI" panose="020B0604030504040204" pitchFamily="50" charset="-128"/>
              </a:endParaRPr>
            </a:p>
          </p:txBody>
        </p:sp>
      </p:grpSp>
      <p:sp>
        <p:nvSpPr>
          <p:cNvPr id="56" name="Rectangle 55">
            <a:extLst>
              <a:ext uri="{FF2B5EF4-FFF2-40B4-BE49-F238E27FC236}">
                <a16:creationId xmlns:a16="http://schemas.microsoft.com/office/drawing/2014/main" id="{C270659E-E7A5-4DE8-B82B-B0C1E7DB9BD3}"/>
              </a:ext>
            </a:extLst>
          </p:cNvPr>
          <p:cNvSpPr/>
          <p:nvPr/>
        </p:nvSpPr>
        <p:spPr>
          <a:xfrm>
            <a:off x="2949893" y="1546579"/>
            <a:ext cx="4267200" cy="4789566"/>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spPr>
        <p:txBody>
          <a:bodyPr wrap="square" lIns="0" tIns="0" rIns="0" bIns="0" rtlCol="0" anchor="t" anchorCtr="0">
            <a:noAutofit/>
          </a:bodyPr>
          <a:lstStyle/>
          <a:p>
            <a:pPr algn="ctr">
              <a:spcBef>
                <a:spcPts val="0"/>
              </a:spcBef>
              <a:buFontTx/>
              <a:buNone/>
            </a:pPr>
            <a:r>
              <a:rPr kumimoji="0" lang="en-US" sz="29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NUMA0</a:t>
            </a:r>
          </a:p>
        </p:txBody>
      </p:sp>
      <p:sp>
        <p:nvSpPr>
          <p:cNvPr id="45" name="Rectangle 44">
            <a:extLst>
              <a:ext uri="{FF2B5EF4-FFF2-40B4-BE49-F238E27FC236}">
                <a16:creationId xmlns:a16="http://schemas.microsoft.com/office/drawing/2014/main" id="{C7903656-6EE0-48B3-B0A5-C5F463CFC312}"/>
              </a:ext>
            </a:extLst>
          </p:cNvPr>
          <p:cNvSpPr/>
          <p:nvPr/>
        </p:nvSpPr>
        <p:spPr>
          <a:xfrm>
            <a:off x="3096648" y="2035629"/>
            <a:ext cx="846667" cy="419017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vert="vert" wrap="square" lIns="91440" tIns="182880" rIns="91440" bIns="182880" rtlCol="0" anchor="ctr" anchorCtr="0">
            <a:noAutofit/>
          </a:bodyPr>
          <a:lstStyle/>
          <a:p>
            <a:pPr algn="r">
              <a:spcBef>
                <a:spcPts val="0"/>
              </a:spcBef>
              <a:buFontTx/>
              <a:buNone/>
            </a:pPr>
            <a:r>
              <a:rPr lang="en-US" sz="2400" b="1" cap="all" dirty="0">
                <a:solidFill>
                  <a:schemeClr val="bg1"/>
                </a:solidFill>
                <a:latin typeface="HelvNeue for IBM" pitchFamily="-84" charset="0"/>
              </a:rPr>
              <a:t>Memory 1</a:t>
            </a:r>
            <a:endParaRPr kumimoji="0" lang="en-US" sz="2400" b="1" i="0" u="none" strike="noStrike" kern="1200" cap="all" spc="0" normalizeH="0" noProof="0" dirty="0">
              <a:ln>
                <a:noFill/>
              </a:ln>
              <a:solidFill>
                <a:schemeClr val="bg1"/>
              </a:solidFill>
              <a:effectLst/>
              <a:uLnTx/>
              <a:uFillTx/>
              <a:latin typeface="HelvNeue for IBM" pitchFamily="-84" charset="0"/>
            </a:endParaRPr>
          </a:p>
        </p:txBody>
      </p:sp>
      <p:sp>
        <p:nvSpPr>
          <p:cNvPr id="4" name="Rectangle 3">
            <a:extLst>
              <a:ext uri="{FF2B5EF4-FFF2-40B4-BE49-F238E27FC236}">
                <a16:creationId xmlns:a16="http://schemas.microsoft.com/office/drawing/2014/main" id="{436AF23A-D2AC-4382-AC0F-A99662F8C74E}"/>
              </a:ext>
            </a:extLst>
          </p:cNvPr>
          <p:cNvSpPr/>
          <p:nvPr/>
        </p:nvSpPr>
        <p:spPr>
          <a:xfrm>
            <a:off x="4737972"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 name="Rectangle 4">
            <a:extLst>
              <a:ext uri="{FF2B5EF4-FFF2-40B4-BE49-F238E27FC236}">
                <a16:creationId xmlns:a16="http://schemas.microsoft.com/office/drawing/2014/main" id="{F38961BD-F30B-47AC-8403-10F4694E6AA0}"/>
              </a:ext>
            </a:extLst>
          </p:cNvPr>
          <p:cNvSpPr/>
          <p:nvPr/>
        </p:nvSpPr>
        <p:spPr>
          <a:xfrm>
            <a:off x="4737972"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6" name="Rectangle 5">
            <a:extLst>
              <a:ext uri="{FF2B5EF4-FFF2-40B4-BE49-F238E27FC236}">
                <a16:creationId xmlns:a16="http://schemas.microsoft.com/office/drawing/2014/main" id="{048A913E-5F49-4D74-941A-1AA0D6501126}"/>
              </a:ext>
            </a:extLst>
          </p:cNvPr>
          <p:cNvSpPr/>
          <p:nvPr/>
        </p:nvSpPr>
        <p:spPr>
          <a:xfrm>
            <a:off x="4737972"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7" name="Rectangle 6">
            <a:extLst>
              <a:ext uri="{FF2B5EF4-FFF2-40B4-BE49-F238E27FC236}">
                <a16:creationId xmlns:a16="http://schemas.microsoft.com/office/drawing/2014/main" id="{81B5A2A3-D711-4B7E-B85A-DEDA7939DF4F}"/>
              </a:ext>
            </a:extLst>
          </p:cNvPr>
          <p:cNvSpPr/>
          <p:nvPr/>
        </p:nvSpPr>
        <p:spPr>
          <a:xfrm>
            <a:off x="4737972"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8" name="Rectangle 7">
            <a:extLst>
              <a:ext uri="{FF2B5EF4-FFF2-40B4-BE49-F238E27FC236}">
                <a16:creationId xmlns:a16="http://schemas.microsoft.com/office/drawing/2014/main" id="{54FA6D6C-ECE1-4141-ADF2-4F89CE67E5D9}"/>
              </a:ext>
            </a:extLst>
          </p:cNvPr>
          <p:cNvSpPr/>
          <p:nvPr/>
        </p:nvSpPr>
        <p:spPr>
          <a:xfrm>
            <a:off x="4737972"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9" name="Rectangle 8">
            <a:extLst>
              <a:ext uri="{FF2B5EF4-FFF2-40B4-BE49-F238E27FC236}">
                <a16:creationId xmlns:a16="http://schemas.microsoft.com/office/drawing/2014/main" id="{4926158D-A085-4D2B-BB8A-5E70A85B189D}"/>
              </a:ext>
            </a:extLst>
          </p:cNvPr>
          <p:cNvSpPr/>
          <p:nvPr/>
        </p:nvSpPr>
        <p:spPr>
          <a:xfrm>
            <a:off x="4737972"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 name="Rectangle 9">
            <a:extLst>
              <a:ext uri="{FF2B5EF4-FFF2-40B4-BE49-F238E27FC236}">
                <a16:creationId xmlns:a16="http://schemas.microsoft.com/office/drawing/2014/main" id="{307C6E9E-DC19-423B-B82A-49A1CA2687E0}"/>
              </a:ext>
            </a:extLst>
          </p:cNvPr>
          <p:cNvSpPr/>
          <p:nvPr/>
        </p:nvSpPr>
        <p:spPr>
          <a:xfrm>
            <a:off x="4737972"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 name="Rectangle 10">
            <a:extLst>
              <a:ext uri="{FF2B5EF4-FFF2-40B4-BE49-F238E27FC236}">
                <a16:creationId xmlns:a16="http://schemas.microsoft.com/office/drawing/2014/main" id="{37956FE7-BCDC-405C-940C-1FA0F3DA2A08}"/>
              </a:ext>
            </a:extLst>
          </p:cNvPr>
          <p:cNvSpPr/>
          <p:nvPr/>
        </p:nvSpPr>
        <p:spPr>
          <a:xfrm>
            <a:off x="4737972"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2" name="Rectangle 11">
            <a:extLst>
              <a:ext uri="{FF2B5EF4-FFF2-40B4-BE49-F238E27FC236}">
                <a16:creationId xmlns:a16="http://schemas.microsoft.com/office/drawing/2014/main" id="{0875EEC7-1116-42EE-9C1B-E98C4843C081}"/>
              </a:ext>
            </a:extLst>
          </p:cNvPr>
          <p:cNvSpPr/>
          <p:nvPr/>
        </p:nvSpPr>
        <p:spPr>
          <a:xfrm>
            <a:off x="5135136"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 name="Rectangle 12">
            <a:extLst>
              <a:ext uri="{FF2B5EF4-FFF2-40B4-BE49-F238E27FC236}">
                <a16:creationId xmlns:a16="http://schemas.microsoft.com/office/drawing/2014/main" id="{24E32290-BAB4-4542-B3F8-8F1D2E010B1E}"/>
              </a:ext>
            </a:extLst>
          </p:cNvPr>
          <p:cNvSpPr/>
          <p:nvPr/>
        </p:nvSpPr>
        <p:spPr>
          <a:xfrm>
            <a:off x="5135136"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 name="Rectangle 13">
            <a:extLst>
              <a:ext uri="{FF2B5EF4-FFF2-40B4-BE49-F238E27FC236}">
                <a16:creationId xmlns:a16="http://schemas.microsoft.com/office/drawing/2014/main" id="{2812E237-F071-47BC-BE66-17CBC7D8A0EB}"/>
              </a:ext>
            </a:extLst>
          </p:cNvPr>
          <p:cNvSpPr/>
          <p:nvPr/>
        </p:nvSpPr>
        <p:spPr>
          <a:xfrm>
            <a:off x="5135136"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5" name="Rectangle 14">
            <a:extLst>
              <a:ext uri="{FF2B5EF4-FFF2-40B4-BE49-F238E27FC236}">
                <a16:creationId xmlns:a16="http://schemas.microsoft.com/office/drawing/2014/main" id="{74DE2EE4-82DC-4656-8197-528CC1584882}"/>
              </a:ext>
            </a:extLst>
          </p:cNvPr>
          <p:cNvSpPr/>
          <p:nvPr/>
        </p:nvSpPr>
        <p:spPr>
          <a:xfrm>
            <a:off x="5135136"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6" name="Rectangle 15">
            <a:extLst>
              <a:ext uri="{FF2B5EF4-FFF2-40B4-BE49-F238E27FC236}">
                <a16:creationId xmlns:a16="http://schemas.microsoft.com/office/drawing/2014/main" id="{AD6EE015-AFBE-48AD-84AC-399BF5AFBC77}"/>
              </a:ext>
            </a:extLst>
          </p:cNvPr>
          <p:cNvSpPr/>
          <p:nvPr/>
        </p:nvSpPr>
        <p:spPr>
          <a:xfrm>
            <a:off x="5135136"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7" name="Rectangle 16">
            <a:extLst>
              <a:ext uri="{FF2B5EF4-FFF2-40B4-BE49-F238E27FC236}">
                <a16:creationId xmlns:a16="http://schemas.microsoft.com/office/drawing/2014/main" id="{DE38A6CD-0BBF-40AA-89A6-5EA86007BB2B}"/>
              </a:ext>
            </a:extLst>
          </p:cNvPr>
          <p:cNvSpPr/>
          <p:nvPr/>
        </p:nvSpPr>
        <p:spPr>
          <a:xfrm>
            <a:off x="5135136"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8" name="Rectangle 17">
            <a:extLst>
              <a:ext uri="{FF2B5EF4-FFF2-40B4-BE49-F238E27FC236}">
                <a16:creationId xmlns:a16="http://schemas.microsoft.com/office/drawing/2014/main" id="{4E920305-6C7A-483A-B04F-A60B07A3BDD5}"/>
              </a:ext>
            </a:extLst>
          </p:cNvPr>
          <p:cNvSpPr/>
          <p:nvPr/>
        </p:nvSpPr>
        <p:spPr>
          <a:xfrm>
            <a:off x="5135136"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9" name="Rectangle 18">
            <a:extLst>
              <a:ext uri="{FF2B5EF4-FFF2-40B4-BE49-F238E27FC236}">
                <a16:creationId xmlns:a16="http://schemas.microsoft.com/office/drawing/2014/main" id="{A4409ABF-6AD4-42FA-90CC-6E73940DEB6B}"/>
              </a:ext>
            </a:extLst>
          </p:cNvPr>
          <p:cNvSpPr/>
          <p:nvPr/>
        </p:nvSpPr>
        <p:spPr>
          <a:xfrm>
            <a:off x="5135136"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0" name="Rectangle 19">
            <a:extLst>
              <a:ext uri="{FF2B5EF4-FFF2-40B4-BE49-F238E27FC236}">
                <a16:creationId xmlns:a16="http://schemas.microsoft.com/office/drawing/2014/main" id="{24C60AFB-4E33-4D2A-9D26-0CFF48D9DB38}"/>
              </a:ext>
            </a:extLst>
          </p:cNvPr>
          <p:cNvSpPr/>
          <p:nvPr/>
        </p:nvSpPr>
        <p:spPr>
          <a:xfrm>
            <a:off x="5532300"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1" name="Rectangle 20">
            <a:extLst>
              <a:ext uri="{FF2B5EF4-FFF2-40B4-BE49-F238E27FC236}">
                <a16:creationId xmlns:a16="http://schemas.microsoft.com/office/drawing/2014/main" id="{65B02A0A-7C32-43CA-A56C-BE40FAA4FEFD}"/>
              </a:ext>
            </a:extLst>
          </p:cNvPr>
          <p:cNvSpPr/>
          <p:nvPr/>
        </p:nvSpPr>
        <p:spPr>
          <a:xfrm>
            <a:off x="5532300"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2" name="Rectangle 21">
            <a:extLst>
              <a:ext uri="{FF2B5EF4-FFF2-40B4-BE49-F238E27FC236}">
                <a16:creationId xmlns:a16="http://schemas.microsoft.com/office/drawing/2014/main" id="{529F5972-B5C8-454A-9CBC-58707F594B51}"/>
              </a:ext>
            </a:extLst>
          </p:cNvPr>
          <p:cNvSpPr/>
          <p:nvPr/>
        </p:nvSpPr>
        <p:spPr>
          <a:xfrm>
            <a:off x="5532300"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3" name="Rectangle 22">
            <a:extLst>
              <a:ext uri="{FF2B5EF4-FFF2-40B4-BE49-F238E27FC236}">
                <a16:creationId xmlns:a16="http://schemas.microsoft.com/office/drawing/2014/main" id="{454FE452-3B0D-4C95-ACCF-33A24B516242}"/>
              </a:ext>
            </a:extLst>
          </p:cNvPr>
          <p:cNvSpPr/>
          <p:nvPr/>
        </p:nvSpPr>
        <p:spPr>
          <a:xfrm>
            <a:off x="5532300"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4" name="Rectangle 23">
            <a:extLst>
              <a:ext uri="{FF2B5EF4-FFF2-40B4-BE49-F238E27FC236}">
                <a16:creationId xmlns:a16="http://schemas.microsoft.com/office/drawing/2014/main" id="{B197DD7D-3C41-436B-9C82-39E6CE2363BD}"/>
              </a:ext>
            </a:extLst>
          </p:cNvPr>
          <p:cNvSpPr/>
          <p:nvPr/>
        </p:nvSpPr>
        <p:spPr>
          <a:xfrm>
            <a:off x="5532300"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5" name="Rectangle 24">
            <a:extLst>
              <a:ext uri="{FF2B5EF4-FFF2-40B4-BE49-F238E27FC236}">
                <a16:creationId xmlns:a16="http://schemas.microsoft.com/office/drawing/2014/main" id="{0D772423-952E-4C43-9ABB-A48FD17B81AC}"/>
              </a:ext>
            </a:extLst>
          </p:cNvPr>
          <p:cNvSpPr/>
          <p:nvPr/>
        </p:nvSpPr>
        <p:spPr>
          <a:xfrm>
            <a:off x="5532300"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6" name="Rectangle 25">
            <a:extLst>
              <a:ext uri="{FF2B5EF4-FFF2-40B4-BE49-F238E27FC236}">
                <a16:creationId xmlns:a16="http://schemas.microsoft.com/office/drawing/2014/main" id="{377BAEB7-C557-4FEF-8E91-1C12640F64AD}"/>
              </a:ext>
            </a:extLst>
          </p:cNvPr>
          <p:cNvSpPr/>
          <p:nvPr/>
        </p:nvSpPr>
        <p:spPr>
          <a:xfrm>
            <a:off x="5532300"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7" name="Rectangle 26">
            <a:extLst>
              <a:ext uri="{FF2B5EF4-FFF2-40B4-BE49-F238E27FC236}">
                <a16:creationId xmlns:a16="http://schemas.microsoft.com/office/drawing/2014/main" id="{57672397-AE3C-4F5B-80F1-330BA2313749}"/>
              </a:ext>
            </a:extLst>
          </p:cNvPr>
          <p:cNvSpPr/>
          <p:nvPr/>
        </p:nvSpPr>
        <p:spPr>
          <a:xfrm>
            <a:off x="5532300"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8" name="Rectangle 27">
            <a:extLst>
              <a:ext uri="{FF2B5EF4-FFF2-40B4-BE49-F238E27FC236}">
                <a16:creationId xmlns:a16="http://schemas.microsoft.com/office/drawing/2014/main" id="{13835365-DA07-4A60-B430-B0D34D6674A6}"/>
              </a:ext>
            </a:extLst>
          </p:cNvPr>
          <p:cNvSpPr/>
          <p:nvPr/>
        </p:nvSpPr>
        <p:spPr>
          <a:xfrm>
            <a:off x="5929464"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29" name="Rectangle 28">
            <a:extLst>
              <a:ext uri="{FF2B5EF4-FFF2-40B4-BE49-F238E27FC236}">
                <a16:creationId xmlns:a16="http://schemas.microsoft.com/office/drawing/2014/main" id="{1FF59A5C-BAA7-4E36-873C-97DB2660FB74}"/>
              </a:ext>
            </a:extLst>
          </p:cNvPr>
          <p:cNvSpPr/>
          <p:nvPr/>
        </p:nvSpPr>
        <p:spPr>
          <a:xfrm>
            <a:off x="5929464"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0" name="Rectangle 29">
            <a:extLst>
              <a:ext uri="{FF2B5EF4-FFF2-40B4-BE49-F238E27FC236}">
                <a16:creationId xmlns:a16="http://schemas.microsoft.com/office/drawing/2014/main" id="{4B8F488D-B712-48CA-AF25-B0502D6C5838}"/>
              </a:ext>
            </a:extLst>
          </p:cNvPr>
          <p:cNvSpPr/>
          <p:nvPr/>
        </p:nvSpPr>
        <p:spPr>
          <a:xfrm>
            <a:off x="5929464"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1" name="Rectangle 30">
            <a:extLst>
              <a:ext uri="{FF2B5EF4-FFF2-40B4-BE49-F238E27FC236}">
                <a16:creationId xmlns:a16="http://schemas.microsoft.com/office/drawing/2014/main" id="{6EE22B84-E2ED-4670-9E94-F7279D789F3E}"/>
              </a:ext>
            </a:extLst>
          </p:cNvPr>
          <p:cNvSpPr/>
          <p:nvPr/>
        </p:nvSpPr>
        <p:spPr>
          <a:xfrm>
            <a:off x="5929464"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2" name="Rectangle 31">
            <a:extLst>
              <a:ext uri="{FF2B5EF4-FFF2-40B4-BE49-F238E27FC236}">
                <a16:creationId xmlns:a16="http://schemas.microsoft.com/office/drawing/2014/main" id="{E51CB4CE-FA2E-4665-B236-7FB6D7A1BA13}"/>
              </a:ext>
            </a:extLst>
          </p:cNvPr>
          <p:cNvSpPr/>
          <p:nvPr/>
        </p:nvSpPr>
        <p:spPr>
          <a:xfrm>
            <a:off x="5929464"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3" name="Rectangle 32">
            <a:extLst>
              <a:ext uri="{FF2B5EF4-FFF2-40B4-BE49-F238E27FC236}">
                <a16:creationId xmlns:a16="http://schemas.microsoft.com/office/drawing/2014/main" id="{AC189B1B-8B6F-4170-BFBD-3C96978E4CAD}"/>
              </a:ext>
            </a:extLst>
          </p:cNvPr>
          <p:cNvSpPr/>
          <p:nvPr/>
        </p:nvSpPr>
        <p:spPr>
          <a:xfrm>
            <a:off x="5929464"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4" name="Rectangle 33">
            <a:extLst>
              <a:ext uri="{FF2B5EF4-FFF2-40B4-BE49-F238E27FC236}">
                <a16:creationId xmlns:a16="http://schemas.microsoft.com/office/drawing/2014/main" id="{C006385D-87EA-45CB-9480-CA28C1F2CB76}"/>
              </a:ext>
            </a:extLst>
          </p:cNvPr>
          <p:cNvSpPr/>
          <p:nvPr/>
        </p:nvSpPr>
        <p:spPr>
          <a:xfrm>
            <a:off x="5929464"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5" name="Rectangle 34">
            <a:extLst>
              <a:ext uri="{FF2B5EF4-FFF2-40B4-BE49-F238E27FC236}">
                <a16:creationId xmlns:a16="http://schemas.microsoft.com/office/drawing/2014/main" id="{6C0EDEC6-34DC-4732-A24D-30F6D4528F65}"/>
              </a:ext>
            </a:extLst>
          </p:cNvPr>
          <p:cNvSpPr/>
          <p:nvPr/>
        </p:nvSpPr>
        <p:spPr>
          <a:xfrm>
            <a:off x="5929464"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6" name="Rectangle 35">
            <a:extLst>
              <a:ext uri="{FF2B5EF4-FFF2-40B4-BE49-F238E27FC236}">
                <a16:creationId xmlns:a16="http://schemas.microsoft.com/office/drawing/2014/main" id="{A6A3FA54-EA6A-4475-8149-F2C7ED9861A3}"/>
              </a:ext>
            </a:extLst>
          </p:cNvPr>
          <p:cNvSpPr/>
          <p:nvPr/>
        </p:nvSpPr>
        <p:spPr>
          <a:xfrm>
            <a:off x="6326628"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7" name="Rectangle 36">
            <a:extLst>
              <a:ext uri="{FF2B5EF4-FFF2-40B4-BE49-F238E27FC236}">
                <a16:creationId xmlns:a16="http://schemas.microsoft.com/office/drawing/2014/main" id="{3700297A-152D-48DC-841A-DCE483F2DCEB}"/>
              </a:ext>
            </a:extLst>
          </p:cNvPr>
          <p:cNvSpPr/>
          <p:nvPr/>
        </p:nvSpPr>
        <p:spPr>
          <a:xfrm>
            <a:off x="6326628"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8" name="Rectangle 37">
            <a:extLst>
              <a:ext uri="{FF2B5EF4-FFF2-40B4-BE49-F238E27FC236}">
                <a16:creationId xmlns:a16="http://schemas.microsoft.com/office/drawing/2014/main" id="{82434FA1-06B2-4ABF-A00D-6971FF88D28F}"/>
              </a:ext>
            </a:extLst>
          </p:cNvPr>
          <p:cNvSpPr/>
          <p:nvPr/>
        </p:nvSpPr>
        <p:spPr>
          <a:xfrm>
            <a:off x="6326628"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39" name="Rectangle 38">
            <a:extLst>
              <a:ext uri="{FF2B5EF4-FFF2-40B4-BE49-F238E27FC236}">
                <a16:creationId xmlns:a16="http://schemas.microsoft.com/office/drawing/2014/main" id="{4B50B320-0C18-4391-B0EE-31D61D7D8923}"/>
              </a:ext>
            </a:extLst>
          </p:cNvPr>
          <p:cNvSpPr/>
          <p:nvPr/>
        </p:nvSpPr>
        <p:spPr>
          <a:xfrm>
            <a:off x="6326628"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0" name="Rectangle 39">
            <a:extLst>
              <a:ext uri="{FF2B5EF4-FFF2-40B4-BE49-F238E27FC236}">
                <a16:creationId xmlns:a16="http://schemas.microsoft.com/office/drawing/2014/main" id="{F83F2120-2D90-49C3-9673-73DA4BCD49E4}"/>
              </a:ext>
            </a:extLst>
          </p:cNvPr>
          <p:cNvSpPr/>
          <p:nvPr/>
        </p:nvSpPr>
        <p:spPr>
          <a:xfrm>
            <a:off x="6326628"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1" name="Rectangle 40">
            <a:extLst>
              <a:ext uri="{FF2B5EF4-FFF2-40B4-BE49-F238E27FC236}">
                <a16:creationId xmlns:a16="http://schemas.microsoft.com/office/drawing/2014/main" id="{7EB02E5E-39F4-4A38-AFD5-79D9004B0282}"/>
              </a:ext>
            </a:extLst>
          </p:cNvPr>
          <p:cNvSpPr/>
          <p:nvPr/>
        </p:nvSpPr>
        <p:spPr>
          <a:xfrm>
            <a:off x="6326628"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2" name="Rectangle 41">
            <a:extLst>
              <a:ext uri="{FF2B5EF4-FFF2-40B4-BE49-F238E27FC236}">
                <a16:creationId xmlns:a16="http://schemas.microsoft.com/office/drawing/2014/main" id="{6D2A61DE-4AC3-457D-B237-7332BBAEE00F}"/>
              </a:ext>
            </a:extLst>
          </p:cNvPr>
          <p:cNvSpPr/>
          <p:nvPr/>
        </p:nvSpPr>
        <p:spPr>
          <a:xfrm>
            <a:off x="6326628"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3" name="Rectangle 42">
            <a:extLst>
              <a:ext uri="{FF2B5EF4-FFF2-40B4-BE49-F238E27FC236}">
                <a16:creationId xmlns:a16="http://schemas.microsoft.com/office/drawing/2014/main" id="{6ABB8C3B-EDED-42D8-AF47-9A6FB94DD5A6}"/>
              </a:ext>
            </a:extLst>
          </p:cNvPr>
          <p:cNvSpPr/>
          <p:nvPr/>
        </p:nvSpPr>
        <p:spPr>
          <a:xfrm>
            <a:off x="6326628"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6" name="Arrow: Left-Right 45">
            <a:extLst>
              <a:ext uri="{FF2B5EF4-FFF2-40B4-BE49-F238E27FC236}">
                <a16:creationId xmlns:a16="http://schemas.microsoft.com/office/drawing/2014/main" id="{E370426B-CFE1-40C1-A9C8-86193419E3DA}"/>
              </a:ext>
            </a:extLst>
          </p:cNvPr>
          <p:cNvSpPr/>
          <p:nvPr/>
        </p:nvSpPr>
        <p:spPr>
          <a:xfrm>
            <a:off x="4022337" y="3341511"/>
            <a:ext cx="659190"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a:p>
            <a:pPr algn="ctr">
              <a:spcBef>
                <a:spcPts val="0"/>
              </a:spcBef>
              <a:buFontTx/>
              <a:buNone/>
            </a:pPr>
            <a:endParaRPr lang="en-US" sz="2900" b="1" dirty="0">
              <a:solidFill>
                <a:srgbClr val="00649D"/>
              </a:solidFill>
              <a:latin typeface="HelvNeue for IBM" pitchFamily="-84" charset="0"/>
            </a:endParaRPr>
          </a:p>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a:p>
            <a:pPr algn="ctr">
              <a:spcBef>
                <a:spcPts val="0"/>
              </a:spcBef>
              <a:buFontTx/>
              <a:buNone/>
            </a:pPr>
            <a:endParaRPr lang="en-US" sz="2900" b="1" dirty="0">
              <a:solidFill>
                <a:srgbClr val="00649D"/>
              </a:solidFill>
              <a:latin typeface="HelvNeue for IBM" pitchFamily="-84" charset="0"/>
            </a:endParaRPr>
          </a:p>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a:p>
            <a:pPr algn="ctr">
              <a:spcBef>
                <a:spcPts val="0"/>
              </a:spcBef>
              <a:buFontTx/>
              <a:buNone/>
            </a:pPr>
            <a:endParaRPr lang="en-US" sz="2900" b="1" dirty="0">
              <a:solidFill>
                <a:srgbClr val="00649D"/>
              </a:solidFill>
              <a:latin typeface="HelvNeue for IBM" pitchFamily="-84" charset="0"/>
            </a:endParaRPr>
          </a:p>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a:p>
            <a:pPr algn="ctr">
              <a:spcBef>
                <a:spcPts val="0"/>
              </a:spcBef>
              <a:buFontTx/>
              <a:buNone/>
            </a:pPr>
            <a:endParaRPr lang="en-US" sz="2900" b="1" dirty="0">
              <a:solidFill>
                <a:srgbClr val="00649D"/>
              </a:solidFill>
              <a:latin typeface="HelvNeue for IBM" pitchFamily="-84" charset="0"/>
            </a:endParaRPr>
          </a:p>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a:p>
            <a:pPr algn="ctr">
              <a:spcBef>
                <a:spcPts val="0"/>
              </a:spcBef>
              <a:buFontTx/>
              <a:buNone/>
            </a:pPr>
            <a:endParaRPr lang="en-US" sz="2900" b="1" dirty="0">
              <a:solidFill>
                <a:srgbClr val="00649D"/>
              </a:solidFill>
              <a:latin typeface="HelvNeue for IBM" pitchFamily="-84" charset="0"/>
            </a:endParaRPr>
          </a:p>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a:p>
            <a:pPr algn="ctr">
              <a:spcBef>
                <a:spcPts val="0"/>
              </a:spcBef>
              <a:buFontTx/>
              <a:buNone/>
            </a:pPr>
            <a:endParaRPr lang="en-US" sz="2900" b="1" dirty="0">
              <a:solidFill>
                <a:srgbClr val="00649D"/>
              </a:solidFill>
              <a:latin typeface="HelvNeue for IBM" pitchFamily="-84" charset="0"/>
            </a:endParaRPr>
          </a:p>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7" name="Rectangle 46">
            <a:extLst>
              <a:ext uri="{FF2B5EF4-FFF2-40B4-BE49-F238E27FC236}">
                <a16:creationId xmlns:a16="http://schemas.microsoft.com/office/drawing/2014/main" id="{25591EBF-D6E9-4FF4-AAA3-77A32939095F}"/>
              </a:ext>
            </a:extLst>
          </p:cNvPr>
          <p:cNvSpPr/>
          <p:nvPr/>
        </p:nvSpPr>
        <p:spPr>
          <a:xfrm>
            <a:off x="4733574"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GPU1</a:t>
            </a:r>
          </a:p>
        </p:txBody>
      </p:sp>
      <p:sp>
        <p:nvSpPr>
          <p:cNvPr id="48" name="Rectangle 47">
            <a:extLst>
              <a:ext uri="{FF2B5EF4-FFF2-40B4-BE49-F238E27FC236}">
                <a16:creationId xmlns:a16="http://schemas.microsoft.com/office/drawing/2014/main" id="{918F0BE0-DB67-41B0-B503-754FED073A9D}"/>
              </a:ext>
            </a:extLst>
          </p:cNvPr>
          <p:cNvSpPr/>
          <p:nvPr/>
        </p:nvSpPr>
        <p:spPr>
          <a:xfrm>
            <a:off x="6723792" y="2035629"/>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49" name="Rectangle 48">
            <a:extLst>
              <a:ext uri="{FF2B5EF4-FFF2-40B4-BE49-F238E27FC236}">
                <a16:creationId xmlns:a16="http://schemas.microsoft.com/office/drawing/2014/main" id="{82A32C94-0694-4943-9B41-6E80083D035D}"/>
              </a:ext>
            </a:extLst>
          </p:cNvPr>
          <p:cNvSpPr/>
          <p:nvPr/>
        </p:nvSpPr>
        <p:spPr>
          <a:xfrm>
            <a:off x="6723792" y="242355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0" name="Rectangle 49">
            <a:extLst>
              <a:ext uri="{FF2B5EF4-FFF2-40B4-BE49-F238E27FC236}">
                <a16:creationId xmlns:a16="http://schemas.microsoft.com/office/drawing/2014/main" id="{41C231EE-4760-4A3C-BF3E-512CA521DD99}"/>
              </a:ext>
            </a:extLst>
          </p:cNvPr>
          <p:cNvSpPr/>
          <p:nvPr/>
        </p:nvSpPr>
        <p:spPr>
          <a:xfrm>
            <a:off x="6723792" y="280505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1" name="Rectangle 50">
            <a:extLst>
              <a:ext uri="{FF2B5EF4-FFF2-40B4-BE49-F238E27FC236}">
                <a16:creationId xmlns:a16="http://schemas.microsoft.com/office/drawing/2014/main" id="{C0E7C2AD-810A-43E5-9754-4E97A4E3A43A}"/>
              </a:ext>
            </a:extLst>
          </p:cNvPr>
          <p:cNvSpPr/>
          <p:nvPr/>
        </p:nvSpPr>
        <p:spPr>
          <a:xfrm>
            <a:off x="6723792" y="318654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2" name="Rectangle 51">
            <a:extLst>
              <a:ext uri="{FF2B5EF4-FFF2-40B4-BE49-F238E27FC236}">
                <a16:creationId xmlns:a16="http://schemas.microsoft.com/office/drawing/2014/main" id="{014A2244-2FA4-4405-9C3A-D1AB9DA0A200}"/>
              </a:ext>
            </a:extLst>
          </p:cNvPr>
          <p:cNvSpPr/>
          <p:nvPr/>
        </p:nvSpPr>
        <p:spPr>
          <a:xfrm>
            <a:off x="6723792" y="356804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3" name="Rectangle 52">
            <a:extLst>
              <a:ext uri="{FF2B5EF4-FFF2-40B4-BE49-F238E27FC236}">
                <a16:creationId xmlns:a16="http://schemas.microsoft.com/office/drawing/2014/main" id="{A80EF80E-7EAC-450A-A72C-24F6D92D3492}"/>
              </a:ext>
            </a:extLst>
          </p:cNvPr>
          <p:cNvSpPr/>
          <p:nvPr/>
        </p:nvSpPr>
        <p:spPr>
          <a:xfrm>
            <a:off x="6723792" y="394953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4" name="Rectangle 53">
            <a:extLst>
              <a:ext uri="{FF2B5EF4-FFF2-40B4-BE49-F238E27FC236}">
                <a16:creationId xmlns:a16="http://schemas.microsoft.com/office/drawing/2014/main" id="{9379ADCB-12ED-4D57-9DC0-3D433AD50ECD}"/>
              </a:ext>
            </a:extLst>
          </p:cNvPr>
          <p:cNvSpPr/>
          <p:nvPr/>
        </p:nvSpPr>
        <p:spPr>
          <a:xfrm>
            <a:off x="6723792" y="4331031"/>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55" name="Rectangle 54">
            <a:extLst>
              <a:ext uri="{FF2B5EF4-FFF2-40B4-BE49-F238E27FC236}">
                <a16:creationId xmlns:a16="http://schemas.microsoft.com/office/drawing/2014/main" id="{AB711C51-C773-4B98-9D90-C05CA85DECA6}"/>
              </a:ext>
            </a:extLst>
          </p:cNvPr>
          <p:cNvSpPr/>
          <p:nvPr/>
        </p:nvSpPr>
        <p:spPr>
          <a:xfrm>
            <a:off x="6723792" y="4712526"/>
            <a:ext cx="293914" cy="29391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09" name="Rectangle 108">
            <a:extLst>
              <a:ext uri="{FF2B5EF4-FFF2-40B4-BE49-F238E27FC236}">
                <a16:creationId xmlns:a16="http://schemas.microsoft.com/office/drawing/2014/main" id="{E0B2F654-0AD4-4102-BC6B-E98A30DAF5E5}"/>
              </a:ext>
            </a:extLst>
          </p:cNvPr>
          <p:cNvSpPr/>
          <p:nvPr/>
        </p:nvSpPr>
        <p:spPr>
          <a:xfrm>
            <a:off x="5920759" y="5624953"/>
            <a:ext cx="1092640" cy="60085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r>
              <a:rPr kumimoji="0" lang="en-US" sz="2000" b="1" i="0" u="none" strike="noStrike" kern="1200" cap="none" spc="0" normalizeH="0" baseline="0" noProof="0" dirty="0">
                <a:ln>
                  <a:noFill/>
                </a:ln>
                <a:solidFill>
                  <a:schemeClr val="bg1"/>
                </a:solidFill>
                <a:effectLst/>
                <a:uLnTx/>
                <a:uFillTx/>
                <a:latin typeface="HelvNeue for IBM" pitchFamily="-84" charset="0"/>
                <a:ea typeface="MS PGothic" pitchFamily="34" charset="-128"/>
                <a:cs typeface="+mn-cs"/>
              </a:rPr>
              <a:t>GPU2</a:t>
            </a:r>
          </a:p>
        </p:txBody>
      </p:sp>
      <p:sp>
        <p:nvSpPr>
          <p:cNvPr id="113" name="Arrow: Left-Right 112">
            <a:extLst>
              <a:ext uri="{FF2B5EF4-FFF2-40B4-BE49-F238E27FC236}">
                <a16:creationId xmlns:a16="http://schemas.microsoft.com/office/drawing/2014/main" id="{1653F7C9-E760-4F07-B7A2-7B905DBB7408}"/>
              </a:ext>
            </a:extLst>
          </p:cNvPr>
          <p:cNvSpPr/>
          <p:nvPr/>
        </p:nvSpPr>
        <p:spPr>
          <a:xfrm rot="16200000">
            <a:off x="6211113"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4" name="Arrow: Left-Right 113">
            <a:extLst>
              <a:ext uri="{FF2B5EF4-FFF2-40B4-BE49-F238E27FC236}">
                <a16:creationId xmlns:a16="http://schemas.microsoft.com/office/drawing/2014/main" id="{B47553BB-6641-4225-8987-94884E91F94C}"/>
              </a:ext>
            </a:extLst>
          </p:cNvPr>
          <p:cNvSpPr/>
          <p:nvPr/>
        </p:nvSpPr>
        <p:spPr>
          <a:xfrm rot="16200000">
            <a:off x="5024016" y="5137390"/>
            <a:ext cx="503028" cy="361245"/>
          </a:xfrm>
          <a:prstGeom prst="lef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7" name="Rectangle 116">
            <a:extLst>
              <a:ext uri="{FF2B5EF4-FFF2-40B4-BE49-F238E27FC236}">
                <a16:creationId xmlns:a16="http://schemas.microsoft.com/office/drawing/2014/main" id="{9C9321B4-A3A0-4EE9-935B-09F740451595}"/>
              </a:ext>
            </a:extLst>
          </p:cNvPr>
          <p:cNvSpPr/>
          <p:nvPr/>
        </p:nvSpPr>
        <p:spPr>
          <a:xfrm>
            <a:off x="3096648" y="203562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19" name="Rectangle 118">
            <a:extLst>
              <a:ext uri="{FF2B5EF4-FFF2-40B4-BE49-F238E27FC236}">
                <a16:creationId xmlns:a16="http://schemas.microsoft.com/office/drawing/2014/main" id="{95CA4C5E-5E6C-4B14-8746-CF4C072DBB0C}"/>
              </a:ext>
            </a:extLst>
          </p:cNvPr>
          <p:cNvSpPr/>
          <p:nvPr/>
        </p:nvSpPr>
        <p:spPr>
          <a:xfrm>
            <a:off x="3096648" y="2305412"/>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21" name="Rectangle 120">
            <a:extLst>
              <a:ext uri="{FF2B5EF4-FFF2-40B4-BE49-F238E27FC236}">
                <a16:creationId xmlns:a16="http://schemas.microsoft.com/office/drawing/2014/main" id="{AF4EB228-C5AD-4E44-B29B-0E36B34AE716}"/>
              </a:ext>
            </a:extLst>
          </p:cNvPr>
          <p:cNvSpPr/>
          <p:nvPr/>
        </p:nvSpPr>
        <p:spPr>
          <a:xfrm>
            <a:off x="3096648" y="259982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39" name="Rectangle 138">
            <a:extLst>
              <a:ext uri="{FF2B5EF4-FFF2-40B4-BE49-F238E27FC236}">
                <a16:creationId xmlns:a16="http://schemas.microsoft.com/office/drawing/2014/main" id="{E0A4F473-C959-4A64-880E-676EC69103B5}"/>
              </a:ext>
            </a:extLst>
          </p:cNvPr>
          <p:cNvSpPr/>
          <p:nvPr/>
        </p:nvSpPr>
        <p:spPr>
          <a:xfrm>
            <a:off x="3096648" y="2895104"/>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0" name="Rectangle 139">
            <a:extLst>
              <a:ext uri="{FF2B5EF4-FFF2-40B4-BE49-F238E27FC236}">
                <a16:creationId xmlns:a16="http://schemas.microsoft.com/office/drawing/2014/main" id="{A5A5BF62-9FA3-4D31-8679-93D89011FBAE}"/>
              </a:ext>
            </a:extLst>
          </p:cNvPr>
          <p:cNvSpPr/>
          <p:nvPr/>
        </p:nvSpPr>
        <p:spPr>
          <a:xfrm>
            <a:off x="3096648" y="3190454"/>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1" name="Rectangle 140">
            <a:extLst>
              <a:ext uri="{FF2B5EF4-FFF2-40B4-BE49-F238E27FC236}">
                <a16:creationId xmlns:a16="http://schemas.microsoft.com/office/drawing/2014/main" id="{8BC066C6-086E-4A7A-B56A-22311BF769D2}"/>
              </a:ext>
            </a:extLst>
          </p:cNvPr>
          <p:cNvSpPr/>
          <p:nvPr/>
        </p:nvSpPr>
        <p:spPr>
          <a:xfrm>
            <a:off x="3096648" y="3480460"/>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2" name="Rectangle 141">
            <a:extLst>
              <a:ext uri="{FF2B5EF4-FFF2-40B4-BE49-F238E27FC236}">
                <a16:creationId xmlns:a16="http://schemas.microsoft.com/office/drawing/2014/main" id="{8A9F714A-6A43-4BE7-8CC7-08F3A74333FB}"/>
              </a:ext>
            </a:extLst>
          </p:cNvPr>
          <p:cNvSpPr/>
          <p:nvPr/>
        </p:nvSpPr>
        <p:spPr>
          <a:xfrm>
            <a:off x="11070821" y="2026104"/>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3" name="Rectangle 142">
            <a:extLst>
              <a:ext uri="{FF2B5EF4-FFF2-40B4-BE49-F238E27FC236}">
                <a16:creationId xmlns:a16="http://schemas.microsoft.com/office/drawing/2014/main" id="{F6010A54-C65C-4B26-8797-F7309112A370}"/>
              </a:ext>
            </a:extLst>
          </p:cNvPr>
          <p:cNvSpPr/>
          <p:nvPr/>
        </p:nvSpPr>
        <p:spPr>
          <a:xfrm>
            <a:off x="11070821" y="2295887"/>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4" name="Rectangle 143">
            <a:extLst>
              <a:ext uri="{FF2B5EF4-FFF2-40B4-BE49-F238E27FC236}">
                <a16:creationId xmlns:a16="http://schemas.microsoft.com/office/drawing/2014/main" id="{3DAAA698-CF68-4482-9262-AE965EAAB743}"/>
              </a:ext>
            </a:extLst>
          </p:cNvPr>
          <p:cNvSpPr/>
          <p:nvPr/>
        </p:nvSpPr>
        <p:spPr>
          <a:xfrm>
            <a:off x="11070821" y="2590304"/>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5" name="Rectangle 144">
            <a:extLst>
              <a:ext uri="{FF2B5EF4-FFF2-40B4-BE49-F238E27FC236}">
                <a16:creationId xmlns:a16="http://schemas.microsoft.com/office/drawing/2014/main" id="{B68AC38C-B322-406B-BB8C-AB4162042973}"/>
              </a:ext>
            </a:extLst>
          </p:cNvPr>
          <p:cNvSpPr/>
          <p:nvPr/>
        </p:nvSpPr>
        <p:spPr>
          <a:xfrm>
            <a:off x="11070821" y="288557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6" name="Rectangle 145">
            <a:extLst>
              <a:ext uri="{FF2B5EF4-FFF2-40B4-BE49-F238E27FC236}">
                <a16:creationId xmlns:a16="http://schemas.microsoft.com/office/drawing/2014/main" id="{FC544B0E-4110-4DF2-B6B6-68C877F25A39}"/>
              </a:ext>
            </a:extLst>
          </p:cNvPr>
          <p:cNvSpPr/>
          <p:nvPr/>
        </p:nvSpPr>
        <p:spPr>
          <a:xfrm>
            <a:off x="11070821" y="3180929"/>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7" name="Rectangle 146">
            <a:extLst>
              <a:ext uri="{FF2B5EF4-FFF2-40B4-BE49-F238E27FC236}">
                <a16:creationId xmlns:a16="http://schemas.microsoft.com/office/drawing/2014/main" id="{C151001A-0CA7-4635-9F79-E279B183C03F}"/>
              </a:ext>
            </a:extLst>
          </p:cNvPr>
          <p:cNvSpPr/>
          <p:nvPr/>
        </p:nvSpPr>
        <p:spPr>
          <a:xfrm>
            <a:off x="11070821" y="3470935"/>
            <a:ext cx="846667" cy="293914"/>
          </a:xfrm>
          <a:prstGeom prst="rect">
            <a:avLst/>
          </a:prstGeom>
          <a:solidFill>
            <a:srgbClr val="00B050"/>
          </a:solidFill>
          <a:effectLst/>
        </p:spPr>
        <p:txBody>
          <a:bodyPr wrap="square" lIns="0" tIns="0" rIns="0" bIns="0" rtlCol="0" anchor="ctr">
            <a:noAutofit/>
          </a:bodyPr>
          <a:lstStyle/>
          <a:p>
            <a:pPr algn="ctr">
              <a:spcBef>
                <a:spcPts val="0"/>
              </a:spcBef>
              <a:buFontTx/>
              <a:buNone/>
            </a:pPr>
            <a:endParaRPr kumimoji="0" lang="en-US" sz="2900" b="1" i="0" u="none" strike="noStrike" kern="1200" cap="none" spc="0" normalizeH="0" baseline="0" noProof="0" dirty="0">
              <a:ln>
                <a:noFill/>
              </a:ln>
              <a:solidFill>
                <a:srgbClr val="00649D"/>
              </a:solidFill>
              <a:effectLst/>
              <a:uLnTx/>
              <a:uFillTx/>
              <a:latin typeface="HelvNeue for IBM" pitchFamily="-84" charset="0"/>
              <a:ea typeface="MS PGothic" pitchFamily="34" charset="-128"/>
              <a:cs typeface="+mn-cs"/>
            </a:endParaRPr>
          </a:p>
        </p:txBody>
      </p:sp>
      <p:sp>
        <p:nvSpPr>
          <p:cNvPr id="148" name="Footer Placeholder 2">
            <a:extLst>
              <a:ext uri="{FF2B5EF4-FFF2-40B4-BE49-F238E27FC236}">
                <a16:creationId xmlns:a16="http://schemas.microsoft.com/office/drawing/2014/main" id="{A340F416-CEF4-4516-B226-B984E8F5408E}"/>
              </a:ext>
            </a:extLst>
          </p:cNvPr>
          <p:cNvSpPr txBox="1">
            <a:spLocks/>
          </p:cNvSpPr>
          <p:nvPr/>
        </p:nvSpPr>
        <p:spPr bwMode="auto">
          <a:xfrm>
            <a:off x="279493" y="6619839"/>
            <a:ext cx="7811997" cy="168275"/>
          </a:xfrm>
          <a:prstGeom prst="rect">
            <a:avLst/>
          </a:prstGeom>
          <a:noFill/>
          <a:ln w="9525">
            <a:noFill/>
            <a:miter lim="800000"/>
            <a:headEnd/>
            <a:tailEnd/>
          </a:ln>
        </p:spPr>
        <p:txBody>
          <a:bodyPr vert="horz" wrap="square" lIns="0" tIns="34295" rIns="137178" bIns="34295" numCol="1" anchor="t" anchorCtr="0" compatLnSpc="1">
            <a:prstTxWarp prst="textNoShape">
              <a:avLst/>
            </a:prstTxWarp>
            <a:noAutofit/>
          </a:bodyPr>
          <a:lstStyle>
            <a:lvl1pPr marL="0" indent="0" algn="l" rtl="0" eaLnBrk="0" fontAlgn="base" hangingPunct="0">
              <a:spcBef>
                <a:spcPct val="20000"/>
              </a:spcBef>
              <a:spcAft>
                <a:spcPct val="0"/>
              </a:spcAft>
              <a:buClr>
                <a:srgbClr val="666666"/>
              </a:buClr>
              <a:buFont typeface="Arial" pitchFamily="34" charset="0"/>
              <a:buNone/>
              <a:defRPr sz="2267">
                <a:solidFill>
                  <a:schemeClr val="tx1">
                    <a:lumMod val="85000"/>
                    <a:lumOff val="15000"/>
                  </a:schemeClr>
                </a:solidFill>
                <a:latin typeface="IBM Plex Sans" panose="020B0503050000000000" pitchFamily="34" charset="0"/>
                <a:ea typeface="MS PGothic" pitchFamily="34" charset="-128"/>
                <a:cs typeface="+mn-cs"/>
              </a:defRPr>
            </a:lvl1pPr>
            <a:lvl2pPr marL="515994" indent="-225449" algn="l" rtl="0" eaLnBrk="0" fontAlgn="base" hangingPunct="0">
              <a:spcBef>
                <a:spcPct val="20000"/>
              </a:spcBef>
              <a:spcAft>
                <a:spcPct val="0"/>
              </a:spcAft>
              <a:buClr>
                <a:srgbClr val="666666"/>
              </a:buClr>
              <a:buFont typeface="Arial" pitchFamily="34" charset="0"/>
              <a:buChar char="•"/>
              <a:defRPr sz="2000">
                <a:solidFill>
                  <a:schemeClr val="tx1">
                    <a:lumMod val="85000"/>
                    <a:lumOff val="15000"/>
                  </a:schemeClr>
                </a:solidFill>
                <a:latin typeface="IBM Plex Sans" panose="020B0503050000000000" pitchFamily="34" charset="0"/>
                <a:ea typeface="MS PGothic" pitchFamily="34" charset="-128"/>
              </a:defRPr>
            </a:lvl2pPr>
            <a:lvl3pPr marL="746205" indent="-112725" algn="l" rtl="0" eaLnBrk="0" fontAlgn="base" hangingPunct="0">
              <a:spcBef>
                <a:spcPct val="20000"/>
              </a:spcBef>
              <a:spcAft>
                <a:spcPct val="0"/>
              </a:spcAft>
              <a:buClr>
                <a:srgbClr val="666666"/>
              </a:buClr>
              <a:buFont typeface="Arial" pitchFamily="34" charset="0"/>
              <a:buChar char="•"/>
              <a:defRPr sz="1867">
                <a:solidFill>
                  <a:schemeClr val="tx1">
                    <a:lumMod val="85000"/>
                    <a:lumOff val="15000"/>
                  </a:schemeClr>
                </a:solidFill>
                <a:latin typeface="IBM Plex Sans" panose="020B0503050000000000" pitchFamily="34" charset="0"/>
                <a:ea typeface="MS PGothic" pitchFamily="34" charset="-128"/>
              </a:defRPr>
            </a:lvl3pPr>
            <a:lvl4pPr marL="1430494" indent="-176232" algn="l" rtl="0" eaLnBrk="0" fontAlgn="base" hangingPunct="0">
              <a:spcBef>
                <a:spcPct val="20000"/>
              </a:spcBef>
              <a:spcAft>
                <a:spcPct val="0"/>
              </a:spcAft>
              <a:buClr>
                <a:schemeClr val="tx1"/>
              </a:buClr>
              <a:buChar char="•"/>
              <a:defRPr sz="1467">
                <a:solidFill>
                  <a:srgbClr val="000000"/>
                </a:solidFill>
                <a:latin typeface="IBM Plex Sans" panose="020B0503050000000000" pitchFamily="34" charset="0"/>
                <a:ea typeface="MS PGothic" pitchFamily="34" charset="-128"/>
              </a:defRPr>
            </a:lvl4pPr>
            <a:lvl5pPr marL="1719449" indent="-7938" algn="l" rtl="0" eaLnBrk="0" fontAlgn="base" hangingPunct="0">
              <a:spcBef>
                <a:spcPct val="20000"/>
              </a:spcBef>
              <a:spcAft>
                <a:spcPct val="0"/>
              </a:spcAft>
              <a:buClr>
                <a:schemeClr val="tx1"/>
              </a:buClr>
              <a:defRPr sz="1200">
                <a:solidFill>
                  <a:srgbClr val="000000"/>
                </a:solidFill>
                <a:latin typeface="IBM Plex Sans" panose="020B0503050000000000" pitchFamily="34" charset="0"/>
                <a:ea typeface="MS PGothic" pitchFamily="34" charset="-128"/>
              </a:defRPr>
            </a:lvl5pPr>
            <a:lvl6pPr marL="2176699" indent="-7938" algn="l" rtl="0" fontAlgn="base">
              <a:spcBef>
                <a:spcPct val="20000"/>
              </a:spcBef>
              <a:spcAft>
                <a:spcPct val="0"/>
              </a:spcAft>
              <a:buClr>
                <a:schemeClr val="tx1"/>
              </a:buClr>
              <a:defRPr sz="1200">
                <a:solidFill>
                  <a:srgbClr val="000000"/>
                </a:solidFill>
                <a:latin typeface="+mn-lt"/>
              </a:defRPr>
            </a:lvl6pPr>
            <a:lvl7pPr marL="2633949" indent="-7938" algn="l" rtl="0" fontAlgn="base">
              <a:spcBef>
                <a:spcPct val="20000"/>
              </a:spcBef>
              <a:spcAft>
                <a:spcPct val="0"/>
              </a:spcAft>
              <a:buClr>
                <a:schemeClr val="tx1"/>
              </a:buClr>
              <a:defRPr sz="1200">
                <a:solidFill>
                  <a:srgbClr val="000000"/>
                </a:solidFill>
                <a:latin typeface="+mn-lt"/>
              </a:defRPr>
            </a:lvl7pPr>
            <a:lvl8pPr marL="3091197" indent="-7938" algn="l" rtl="0" fontAlgn="base">
              <a:spcBef>
                <a:spcPct val="20000"/>
              </a:spcBef>
              <a:spcAft>
                <a:spcPct val="0"/>
              </a:spcAft>
              <a:buClr>
                <a:schemeClr val="tx1"/>
              </a:buClr>
              <a:defRPr sz="1200">
                <a:solidFill>
                  <a:srgbClr val="000000"/>
                </a:solidFill>
                <a:latin typeface="+mn-lt"/>
              </a:defRPr>
            </a:lvl8pPr>
            <a:lvl9pPr marL="3548447" indent="-7938" algn="l" rtl="0" fontAlgn="base">
              <a:spcBef>
                <a:spcPct val="20000"/>
              </a:spcBef>
              <a:spcAft>
                <a:spcPct val="0"/>
              </a:spcAft>
              <a:buClr>
                <a:schemeClr val="tx1"/>
              </a:buClr>
              <a:defRPr sz="1200">
                <a:solidFill>
                  <a:srgbClr val="000000"/>
                </a:solidFill>
                <a:latin typeface="+mn-lt"/>
              </a:defRPr>
            </a:lvl9pPr>
          </a:lstStyle>
          <a:p>
            <a:r>
              <a:rPr lang="de-DE" sz="1100" kern="0" dirty="0">
                <a:solidFill>
                  <a:schemeClr val="bg1"/>
                </a:solidFill>
                <a:latin typeface="+mj-lt"/>
              </a:rPr>
              <a:t>© IBM Corporation</a:t>
            </a:r>
            <a:endParaRPr lang="en-US" sz="1100" kern="0" dirty="0">
              <a:solidFill>
                <a:schemeClr val="bg1"/>
              </a:solidFill>
              <a:latin typeface="+mj-lt"/>
            </a:endParaRPr>
          </a:p>
        </p:txBody>
      </p:sp>
      <p:sp>
        <p:nvSpPr>
          <p:cNvPr id="149" name="Slide Number Placeholder 3">
            <a:extLst>
              <a:ext uri="{FF2B5EF4-FFF2-40B4-BE49-F238E27FC236}">
                <a16:creationId xmlns:a16="http://schemas.microsoft.com/office/drawing/2014/main" id="{F8F6DF22-B437-460A-82A9-199C45DA5BF9}"/>
              </a:ext>
            </a:extLst>
          </p:cNvPr>
          <p:cNvSpPr txBox="1">
            <a:spLocks/>
          </p:cNvSpPr>
          <p:nvPr/>
        </p:nvSpPr>
        <p:spPr>
          <a:xfrm>
            <a:off x="8643257" y="6626151"/>
            <a:ext cx="2743200" cy="156066"/>
          </a:xfrm>
          <a:prstGeom prst="rect">
            <a:avLst/>
          </a:prstGeom>
        </p:spPr>
        <p:txBody>
          <a:bodyPr vert="horz"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None/>
              <a:defRPr sz="1000" kern="1200">
                <a:solidFill>
                  <a:schemeClr val="bg1"/>
                </a:solidFill>
                <a:latin typeface="Arial" pitchFamily="34" charset="0"/>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a:lstStyle>
          <a:p>
            <a:pPr algn="r"/>
            <a:fld id="{D0BE6F14-FF48-0F4F-A8AA-2E3F25371E4A}" type="slidenum">
              <a:rPr lang="en-US" sz="1100" smtClean="0"/>
              <a:pPr algn="r"/>
              <a:t>19</a:t>
            </a:fld>
            <a:endParaRPr lang="en-US" sz="1100" dirty="0"/>
          </a:p>
        </p:txBody>
      </p:sp>
    </p:spTree>
    <p:extLst>
      <p:ext uri="{BB962C8B-B14F-4D97-AF65-F5344CB8AC3E}">
        <p14:creationId xmlns:p14="http://schemas.microsoft.com/office/powerpoint/2010/main" val="6575877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250"/>
                                        <p:tgtEl>
                                          <p:spTgt spid="116"/>
                                        </p:tgtEl>
                                      </p:cBhvr>
                                    </p:animEffect>
                                    <p:anim calcmode="lin" valueType="num">
                                      <p:cBhvr>
                                        <p:cTn id="8" dur="250" fill="hold"/>
                                        <p:tgtEl>
                                          <p:spTgt spid="116"/>
                                        </p:tgtEl>
                                        <p:attrNameLst>
                                          <p:attrName>ppt_x</p:attrName>
                                        </p:attrNameLst>
                                      </p:cBhvr>
                                      <p:tavLst>
                                        <p:tav tm="0">
                                          <p:val>
                                            <p:strVal val="#ppt_x"/>
                                          </p:val>
                                        </p:tav>
                                        <p:tav tm="100000">
                                          <p:val>
                                            <p:strVal val="#ppt_x"/>
                                          </p:val>
                                        </p:tav>
                                      </p:tavLst>
                                    </p:anim>
                                    <p:anim calcmode="lin" valueType="num">
                                      <p:cBhvr>
                                        <p:cTn id="9" dur="25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
                                        </p:tgtEl>
                                        <p:attrNameLst>
                                          <p:attrName>fillcolor</p:attrName>
                                        </p:attrNameLst>
                                      </p:cBhvr>
                                      <p:to>
                                        <a:schemeClr val="folHlink"/>
                                      </p:to>
                                    </p:animClr>
                                    <p:set>
                                      <p:cBhvr>
                                        <p:cTn id="14" dur="500" fill="hold"/>
                                        <p:tgtEl>
                                          <p:spTgt spid="4"/>
                                        </p:tgtEl>
                                        <p:attrNameLst>
                                          <p:attrName>fill.type</p:attrName>
                                        </p:attrNameLst>
                                      </p:cBhvr>
                                      <p:to>
                                        <p:strVal val="solid"/>
                                      </p:to>
                                    </p:set>
                                    <p:set>
                                      <p:cBhvr>
                                        <p:cTn id="15" dur="500" fill="hold"/>
                                        <p:tgtEl>
                                          <p:spTgt spid="4"/>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5"/>
                                        </p:tgtEl>
                                        <p:attrNameLst>
                                          <p:attrName>fillcolor</p:attrName>
                                        </p:attrNameLst>
                                      </p:cBhvr>
                                      <p:to>
                                        <a:schemeClr val="folHlink"/>
                                      </p:to>
                                    </p:animClr>
                                    <p:set>
                                      <p:cBhvr>
                                        <p:cTn id="18" dur="500" fill="hold"/>
                                        <p:tgtEl>
                                          <p:spTgt spid="5"/>
                                        </p:tgtEl>
                                        <p:attrNameLst>
                                          <p:attrName>fill.type</p:attrName>
                                        </p:attrNameLst>
                                      </p:cBhvr>
                                      <p:to>
                                        <p:strVal val="solid"/>
                                      </p:to>
                                    </p:set>
                                    <p:set>
                                      <p:cBhvr>
                                        <p:cTn id="19" dur="500" fill="hold"/>
                                        <p:tgtEl>
                                          <p:spTgt spid="5"/>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6"/>
                                        </p:tgtEl>
                                        <p:attrNameLst>
                                          <p:attrName>fillcolor</p:attrName>
                                        </p:attrNameLst>
                                      </p:cBhvr>
                                      <p:to>
                                        <a:schemeClr val="folHlink"/>
                                      </p:to>
                                    </p:animClr>
                                    <p:set>
                                      <p:cBhvr>
                                        <p:cTn id="22" dur="500" fill="hold"/>
                                        <p:tgtEl>
                                          <p:spTgt spid="6"/>
                                        </p:tgtEl>
                                        <p:attrNameLst>
                                          <p:attrName>fill.type</p:attrName>
                                        </p:attrNameLst>
                                      </p:cBhvr>
                                      <p:to>
                                        <p:strVal val="solid"/>
                                      </p:to>
                                    </p:set>
                                    <p:set>
                                      <p:cBhvr>
                                        <p:cTn id="23" dur="500" fill="hold"/>
                                        <p:tgtEl>
                                          <p:spTgt spid="6"/>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7"/>
                                        </p:tgtEl>
                                        <p:attrNameLst>
                                          <p:attrName>fillcolor</p:attrName>
                                        </p:attrNameLst>
                                      </p:cBhvr>
                                      <p:to>
                                        <a:schemeClr val="folHlink"/>
                                      </p:to>
                                    </p:animClr>
                                    <p:set>
                                      <p:cBhvr>
                                        <p:cTn id="26" dur="500" fill="hold"/>
                                        <p:tgtEl>
                                          <p:spTgt spid="7"/>
                                        </p:tgtEl>
                                        <p:attrNameLst>
                                          <p:attrName>fill.type</p:attrName>
                                        </p:attrNameLst>
                                      </p:cBhvr>
                                      <p:to>
                                        <p:strVal val="solid"/>
                                      </p:to>
                                    </p:set>
                                    <p:set>
                                      <p:cBhvr>
                                        <p:cTn id="27" dur="500" fill="hold"/>
                                        <p:tgtEl>
                                          <p:spTgt spid="7"/>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8"/>
                                        </p:tgtEl>
                                        <p:attrNameLst>
                                          <p:attrName>fillcolor</p:attrName>
                                        </p:attrNameLst>
                                      </p:cBhvr>
                                      <p:to>
                                        <a:schemeClr val="folHlink"/>
                                      </p:to>
                                    </p:animClr>
                                    <p:set>
                                      <p:cBhvr>
                                        <p:cTn id="30" dur="500" fill="hold"/>
                                        <p:tgtEl>
                                          <p:spTgt spid="8"/>
                                        </p:tgtEl>
                                        <p:attrNameLst>
                                          <p:attrName>fill.type</p:attrName>
                                        </p:attrNameLst>
                                      </p:cBhvr>
                                      <p:to>
                                        <p:strVal val="solid"/>
                                      </p:to>
                                    </p:set>
                                    <p:set>
                                      <p:cBhvr>
                                        <p:cTn id="31" dur="500" fill="hold"/>
                                        <p:tgtEl>
                                          <p:spTgt spid="8"/>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9"/>
                                        </p:tgtEl>
                                        <p:attrNameLst>
                                          <p:attrName>fillcolor</p:attrName>
                                        </p:attrNameLst>
                                      </p:cBhvr>
                                      <p:to>
                                        <a:schemeClr val="folHlink"/>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10"/>
                                        </p:tgtEl>
                                        <p:attrNameLst>
                                          <p:attrName>fillcolor</p:attrName>
                                        </p:attrNameLst>
                                      </p:cBhvr>
                                      <p:to>
                                        <a:schemeClr val="folHlink"/>
                                      </p:to>
                                    </p:animClr>
                                    <p:set>
                                      <p:cBhvr>
                                        <p:cTn id="38" dur="500" fill="hold"/>
                                        <p:tgtEl>
                                          <p:spTgt spid="10"/>
                                        </p:tgtEl>
                                        <p:attrNameLst>
                                          <p:attrName>fill.type</p:attrName>
                                        </p:attrNameLst>
                                      </p:cBhvr>
                                      <p:to>
                                        <p:strVal val="solid"/>
                                      </p:to>
                                    </p:set>
                                    <p:set>
                                      <p:cBhvr>
                                        <p:cTn id="39" dur="500" fill="hold"/>
                                        <p:tgtEl>
                                          <p:spTgt spid="10"/>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11"/>
                                        </p:tgtEl>
                                        <p:attrNameLst>
                                          <p:attrName>fillcolor</p:attrName>
                                        </p:attrNameLst>
                                      </p:cBhvr>
                                      <p:to>
                                        <a:schemeClr val="folHlink"/>
                                      </p:to>
                                    </p:animClr>
                                    <p:set>
                                      <p:cBhvr>
                                        <p:cTn id="42" dur="500" fill="hold"/>
                                        <p:tgtEl>
                                          <p:spTgt spid="11"/>
                                        </p:tgtEl>
                                        <p:attrNameLst>
                                          <p:attrName>fill.type</p:attrName>
                                        </p:attrNameLst>
                                      </p:cBhvr>
                                      <p:to>
                                        <p:strVal val="solid"/>
                                      </p:to>
                                    </p:set>
                                    <p:set>
                                      <p:cBhvr>
                                        <p:cTn id="43" dur="500" fill="hold"/>
                                        <p:tgtEl>
                                          <p:spTgt spid="11"/>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500" fill="hold"/>
                                        <p:tgtEl>
                                          <p:spTgt spid="12"/>
                                        </p:tgtEl>
                                        <p:attrNameLst>
                                          <p:attrName>fillcolor</p:attrName>
                                        </p:attrNameLst>
                                      </p:cBhvr>
                                      <p:to>
                                        <a:schemeClr val="folHlink"/>
                                      </p:to>
                                    </p:animClr>
                                    <p:set>
                                      <p:cBhvr>
                                        <p:cTn id="46" dur="500" fill="hold"/>
                                        <p:tgtEl>
                                          <p:spTgt spid="12"/>
                                        </p:tgtEl>
                                        <p:attrNameLst>
                                          <p:attrName>fill.type</p:attrName>
                                        </p:attrNameLst>
                                      </p:cBhvr>
                                      <p:to>
                                        <p:strVal val="solid"/>
                                      </p:to>
                                    </p:set>
                                    <p:set>
                                      <p:cBhvr>
                                        <p:cTn id="47" dur="500" fill="hold"/>
                                        <p:tgtEl>
                                          <p:spTgt spid="12"/>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13"/>
                                        </p:tgtEl>
                                        <p:attrNameLst>
                                          <p:attrName>fillcolor</p:attrName>
                                        </p:attrNameLst>
                                      </p:cBhvr>
                                      <p:to>
                                        <a:schemeClr val="folHlink"/>
                                      </p:to>
                                    </p:animClr>
                                    <p:set>
                                      <p:cBhvr>
                                        <p:cTn id="50" dur="500" fill="hold"/>
                                        <p:tgtEl>
                                          <p:spTgt spid="13"/>
                                        </p:tgtEl>
                                        <p:attrNameLst>
                                          <p:attrName>fill.type</p:attrName>
                                        </p:attrNameLst>
                                      </p:cBhvr>
                                      <p:to>
                                        <p:strVal val="solid"/>
                                      </p:to>
                                    </p:set>
                                    <p:set>
                                      <p:cBhvr>
                                        <p:cTn id="51" dur="500" fill="hold"/>
                                        <p:tgtEl>
                                          <p:spTgt spid="13"/>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47"/>
                                        </p:tgtEl>
                                        <p:attrNameLst>
                                          <p:attrName>fillcolor</p:attrName>
                                        </p:attrNameLst>
                                      </p:cBhvr>
                                      <p:to>
                                        <a:schemeClr val="folHlink"/>
                                      </p:to>
                                    </p:animClr>
                                    <p:set>
                                      <p:cBhvr>
                                        <p:cTn id="56" dur="500" fill="hold"/>
                                        <p:tgtEl>
                                          <p:spTgt spid="47"/>
                                        </p:tgtEl>
                                        <p:attrNameLst>
                                          <p:attrName>fill.type</p:attrName>
                                        </p:attrNameLst>
                                      </p:cBhvr>
                                      <p:to>
                                        <p:strVal val="solid"/>
                                      </p:to>
                                    </p:set>
                                    <p:set>
                                      <p:cBhvr>
                                        <p:cTn id="57" dur="500" fill="hold"/>
                                        <p:tgtEl>
                                          <p:spTgt spid="47"/>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27" presetClass="emph" presetSubtype="0" repeatCount="indefinite" fill="remove" grpId="0" nodeType="clickEffect">
                                  <p:stCondLst>
                                    <p:cond delay="0"/>
                                  </p:stCondLst>
                                  <p:childTnLst>
                                    <p:animClr clrSpc="rgb" dir="cw">
                                      <p:cBhvr override="childStyle">
                                        <p:cTn id="61" dur="1250" autoRev="1" fill="remove"/>
                                        <p:tgtEl>
                                          <p:spTgt spid="46"/>
                                        </p:tgtEl>
                                        <p:attrNameLst>
                                          <p:attrName>style.color</p:attrName>
                                        </p:attrNameLst>
                                      </p:cBhvr>
                                      <p:to>
                                        <a:schemeClr val="hlink"/>
                                      </p:to>
                                    </p:animClr>
                                    <p:animClr clrSpc="rgb" dir="cw">
                                      <p:cBhvr>
                                        <p:cTn id="62" dur="1250" autoRev="1" fill="remove"/>
                                        <p:tgtEl>
                                          <p:spTgt spid="46"/>
                                        </p:tgtEl>
                                        <p:attrNameLst>
                                          <p:attrName>fillcolor</p:attrName>
                                        </p:attrNameLst>
                                      </p:cBhvr>
                                      <p:to>
                                        <a:schemeClr val="hlink"/>
                                      </p:to>
                                    </p:animClr>
                                    <p:set>
                                      <p:cBhvr>
                                        <p:cTn id="63" dur="1250" autoRev="1" fill="remove"/>
                                        <p:tgtEl>
                                          <p:spTgt spid="46"/>
                                        </p:tgtEl>
                                        <p:attrNameLst>
                                          <p:attrName>fill.type</p:attrName>
                                        </p:attrNameLst>
                                      </p:cBhvr>
                                      <p:to>
                                        <p:strVal val="solid"/>
                                      </p:to>
                                    </p:set>
                                    <p:set>
                                      <p:cBhvr>
                                        <p:cTn id="64" dur="1250" autoRev="1" fill="remove"/>
                                        <p:tgtEl>
                                          <p:spTgt spid="46"/>
                                        </p:tgtEl>
                                        <p:attrNameLst>
                                          <p:attrName>fill.on</p:attrName>
                                        </p:attrNameLst>
                                      </p:cBhvr>
                                      <p:to>
                                        <p:strVal val="true"/>
                                      </p:to>
                                    </p:set>
                                  </p:childTnLst>
                                </p:cTn>
                              </p:par>
                              <p:par>
                                <p:cTn id="65" presetID="27" presetClass="emph" presetSubtype="0" repeatCount="indefinite" fill="remove" grpId="0" nodeType="withEffect">
                                  <p:stCondLst>
                                    <p:cond delay="0"/>
                                  </p:stCondLst>
                                  <p:childTnLst>
                                    <p:animClr clrSpc="rgb" dir="cw">
                                      <p:cBhvr override="childStyle">
                                        <p:cTn id="66" dur="1250" autoRev="1" fill="remove"/>
                                        <p:tgtEl>
                                          <p:spTgt spid="114"/>
                                        </p:tgtEl>
                                        <p:attrNameLst>
                                          <p:attrName>style.color</p:attrName>
                                        </p:attrNameLst>
                                      </p:cBhvr>
                                      <p:to>
                                        <a:schemeClr val="hlink"/>
                                      </p:to>
                                    </p:animClr>
                                    <p:animClr clrSpc="rgb" dir="cw">
                                      <p:cBhvr>
                                        <p:cTn id="67" dur="1250" autoRev="1" fill="remove"/>
                                        <p:tgtEl>
                                          <p:spTgt spid="114"/>
                                        </p:tgtEl>
                                        <p:attrNameLst>
                                          <p:attrName>fillcolor</p:attrName>
                                        </p:attrNameLst>
                                      </p:cBhvr>
                                      <p:to>
                                        <a:schemeClr val="hlink"/>
                                      </p:to>
                                    </p:animClr>
                                    <p:set>
                                      <p:cBhvr>
                                        <p:cTn id="68" dur="1250" autoRev="1" fill="remove"/>
                                        <p:tgtEl>
                                          <p:spTgt spid="114"/>
                                        </p:tgtEl>
                                        <p:attrNameLst>
                                          <p:attrName>fill.type</p:attrName>
                                        </p:attrNameLst>
                                      </p:cBhvr>
                                      <p:to>
                                        <p:strVal val="solid"/>
                                      </p:to>
                                    </p:set>
                                    <p:set>
                                      <p:cBhvr>
                                        <p:cTn id="69" dur="1250" autoRev="1" fill="remove"/>
                                        <p:tgtEl>
                                          <p:spTgt spid="114"/>
                                        </p:tgtEl>
                                        <p:attrNameLst>
                                          <p:attrName>fill.on</p:attrName>
                                        </p:attrNameLst>
                                      </p:cBhvr>
                                      <p:to>
                                        <p:strVal val="true"/>
                                      </p:to>
                                    </p:set>
                                  </p:childTnLst>
                                </p:cTn>
                              </p:par>
                              <p:par>
                                <p:cTn id="70" presetID="1" presetClass="entr" presetSubtype="0" fill="hold" grpId="0" nodeType="withEffect">
                                  <p:stCondLst>
                                    <p:cond delay="500"/>
                                  </p:stCondLst>
                                  <p:childTnLst>
                                    <p:set>
                                      <p:cBhvr>
                                        <p:cTn id="71" dur="1" fill="hold">
                                          <p:stCondLst>
                                            <p:cond delay="0"/>
                                          </p:stCondLst>
                                        </p:cTn>
                                        <p:tgtEl>
                                          <p:spTgt spid="117"/>
                                        </p:tgtEl>
                                        <p:attrNameLst>
                                          <p:attrName>style.visibility</p:attrName>
                                        </p:attrNameLst>
                                      </p:cBhvr>
                                      <p:to>
                                        <p:strVal val="visible"/>
                                      </p:to>
                                    </p:set>
                                  </p:childTnLst>
                                </p:cTn>
                              </p:par>
                              <p:par>
                                <p:cTn id="72" presetID="1" presetClass="entr" presetSubtype="0" fill="hold" grpId="0" nodeType="withEffect">
                                  <p:stCondLst>
                                    <p:cond delay="1000"/>
                                  </p:stCondLst>
                                  <p:childTnLst>
                                    <p:set>
                                      <p:cBhvr>
                                        <p:cTn id="73" dur="1" fill="hold">
                                          <p:stCondLst>
                                            <p:cond delay="0"/>
                                          </p:stCondLst>
                                        </p:cTn>
                                        <p:tgtEl>
                                          <p:spTgt spid="119"/>
                                        </p:tgtEl>
                                        <p:attrNameLst>
                                          <p:attrName>style.visibility</p:attrName>
                                        </p:attrNameLst>
                                      </p:cBhvr>
                                      <p:to>
                                        <p:strVal val="visible"/>
                                      </p:to>
                                    </p:set>
                                  </p:childTnLst>
                                </p:cTn>
                              </p:par>
                              <p:par>
                                <p:cTn id="74" presetID="1" presetClass="entr" presetSubtype="0" fill="hold" grpId="0" nodeType="withEffect">
                                  <p:stCondLst>
                                    <p:cond delay="1500"/>
                                  </p:stCondLst>
                                  <p:childTnLst>
                                    <p:set>
                                      <p:cBhvr>
                                        <p:cTn id="75" dur="1" fill="hold">
                                          <p:stCondLst>
                                            <p:cond delay="0"/>
                                          </p:stCondLst>
                                        </p:cTn>
                                        <p:tgtEl>
                                          <p:spTgt spid="121"/>
                                        </p:tgtEl>
                                        <p:attrNameLst>
                                          <p:attrName>style.visibility</p:attrName>
                                        </p:attrNameLst>
                                      </p:cBhvr>
                                      <p:to>
                                        <p:strVal val="visible"/>
                                      </p:to>
                                    </p:set>
                                  </p:childTnLst>
                                </p:cTn>
                              </p:par>
                              <p:par>
                                <p:cTn id="76" presetID="1" presetClass="entr" presetSubtype="0" fill="hold" grpId="0" nodeType="withEffect">
                                  <p:stCondLst>
                                    <p:cond delay="2000"/>
                                  </p:stCondLst>
                                  <p:childTnLst>
                                    <p:set>
                                      <p:cBhvr>
                                        <p:cTn id="77" dur="1" fill="hold">
                                          <p:stCondLst>
                                            <p:cond delay="0"/>
                                          </p:stCondLst>
                                        </p:cTn>
                                        <p:tgtEl>
                                          <p:spTgt spid="139"/>
                                        </p:tgtEl>
                                        <p:attrNameLst>
                                          <p:attrName>style.visibility</p:attrName>
                                        </p:attrNameLst>
                                      </p:cBhvr>
                                      <p:to>
                                        <p:strVal val="visible"/>
                                      </p:to>
                                    </p:set>
                                  </p:childTnLst>
                                </p:cTn>
                              </p:par>
                              <p:par>
                                <p:cTn id="78" presetID="1" presetClass="entr" presetSubtype="0" fill="hold" grpId="0" nodeType="withEffect">
                                  <p:stCondLst>
                                    <p:cond delay="2500"/>
                                  </p:stCondLst>
                                  <p:childTnLst>
                                    <p:set>
                                      <p:cBhvr>
                                        <p:cTn id="79" dur="1" fill="hold">
                                          <p:stCondLst>
                                            <p:cond delay="0"/>
                                          </p:stCondLst>
                                        </p:cTn>
                                        <p:tgtEl>
                                          <p:spTgt spid="140"/>
                                        </p:tgtEl>
                                        <p:attrNameLst>
                                          <p:attrName>style.visibility</p:attrName>
                                        </p:attrNameLst>
                                      </p:cBhvr>
                                      <p:to>
                                        <p:strVal val="visible"/>
                                      </p:to>
                                    </p:set>
                                  </p:childTnLst>
                                </p:cTn>
                              </p:par>
                              <p:par>
                                <p:cTn id="80" presetID="1" presetClass="entr" presetSubtype="0" fill="hold" grpId="0" nodeType="withEffect">
                                  <p:stCondLst>
                                    <p:cond delay="3000"/>
                                  </p:stCondLst>
                                  <p:childTnLst>
                                    <p:set>
                                      <p:cBhvr>
                                        <p:cTn id="81" dur="1" fill="hold">
                                          <p:stCondLst>
                                            <p:cond delay="0"/>
                                          </p:stCondLst>
                                        </p:cTn>
                                        <p:tgtEl>
                                          <p:spTgt spid="1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27"/>
                                        </p:tgtEl>
                                        <p:attrNameLst>
                                          <p:attrName>style.visibility</p:attrName>
                                        </p:attrNameLst>
                                      </p:cBhvr>
                                      <p:to>
                                        <p:strVal val="visible"/>
                                      </p:to>
                                    </p:set>
                                    <p:animEffect transition="in" filter="fade">
                                      <p:cBhvr>
                                        <p:cTn id="86" dur="250"/>
                                        <p:tgtEl>
                                          <p:spTgt spid="127"/>
                                        </p:tgtEl>
                                      </p:cBhvr>
                                    </p:animEffect>
                                    <p:anim calcmode="lin" valueType="num">
                                      <p:cBhvr>
                                        <p:cTn id="87" dur="250" fill="hold"/>
                                        <p:tgtEl>
                                          <p:spTgt spid="127"/>
                                        </p:tgtEl>
                                        <p:attrNameLst>
                                          <p:attrName>ppt_x</p:attrName>
                                        </p:attrNameLst>
                                      </p:cBhvr>
                                      <p:tavLst>
                                        <p:tav tm="0">
                                          <p:val>
                                            <p:strVal val="#ppt_x"/>
                                          </p:val>
                                        </p:tav>
                                        <p:tav tm="100000">
                                          <p:val>
                                            <p:strVal val="#ppt_x"/>
                                          </p:val>
                                        </p:tav>
                                      </p:tavLst>
                                    </p:anim>
                                    <p:anim calcmode="lin" valueType="num">
                                      <p:cBhvr>
                                        <p:cTn id="88" dur="25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mph" presetSubtype="2" fill="hold" nodeType="clickEffect">
                                  <p:stCondLst>
                                    <p:cond delay="0"/>
                                  </p:stCondLst>
                                  <p:childTnLst>
                                    <p:animClr clrSpc="rgb" dir="cw">
                                      <p:cBhvr>
                                        <p:cTn id="92" dur="500" fill="hold"/>
                                        <p:tgtEl>
                                          <p:spTgt spid="58"/>
                                        </p:tgtEl>
                                        <p:attrNameLst>
                                          <p:attrName>fillcolor</p:attrName>
                                        </p:attrNameLst>
                                      </p:cBhvr>
                                      <p:to>
                                        <a:srgbClr val="FF3300"/>
                                      </p:to>
                                    </p:animClr>
                                    <p:set>
                                      <p:cBhvr>
                                        <p:cTn id="93" dur="500" fill="hold"/>
                                        <p:tgtEl>
                                          <p:spTgt spid="58"/>
                                        </p:tgtEl>
                                        <p:attrNameLst>
                                          <p:attrName>fill.type</p:attrName>
                                        </p:attrNameLst>
                                      </p:cBhvr>
                                      <p:to>
                                        <p:strVal val="solid"/>
                                      </p:to>
                                    </p:set>
                                    <p:set>
                                      <p:cBhvr>
                                        <p:cTn id="94" dur="500" fill="hold"/>
                                        <p:tgtEl>
                                          <p:spTgt spid="58"/>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500" fill="hold"/>
                                        <p:tgtEl>
                                          <p:spTgt spid="59"/>
                                        </p:tgtEl>
                                        <p:attrNameLst>
                                          <p:attrName>fillcolor</p:attrName>
                                        </p:attrNameLst>
                                      </p:cBhvr>
                                      <p:to>
                                        <a:srgbClr val="FF3300"/>
                                      </p:to>
                                    </p:animClr>
                                    <p:set>
                                      <p:cBhvr>
                                        <p:cTn id="97" dur="500" fill="hold"/>
                                        <p:tgtEl>
                                          <p:spTgt spid="59"/>
                                        </p:tgtEl>
                                        <p:attrNameLst>
                                          <p:attrName>fill.type</p:attrName>
                                        </p:attrNameLst>
                                      </p:cBhvr>
                                      <p:to>
                                        <p:strVal val="solid"/>
                                      </p:to>
                                    </p:set>
                                    <p:set>
                                      <p:cBhvr>
                                        <p:cTn id="98" dur="500" fill="hold"/>
                                        <p:tgtEl>
                                          <p:spTgt spid="59"/>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500" fill="hold"/>
                                        <p:tgtEl>
                                          <p:spTgt spid="60"/>
                                        </p:tgtEl>
                                        <p:attrNameLst>
                                          <p:attrName>fillcolor</p:attrName>
                                        </p:attrNameLst>
                                      </p:cBhvr>
                                      <p:to>
                                        <a:srgbClr val="FF3300"/>
                                      </p:to>
                                    </p:animClr>
                                    <p:set>
                                      <p:cBhvr>
                                        <p:cTn id="101" dur="500" fill="hold"/>
                                        <p:tgtEl>
                                          <p:spTgt spid="60"/>
                                        </p:tgtEl>
                                        <p:attrNameLst>
                                          <p:attrName>fill.type</p:attrName>
                                        </p:attrNameLst>
                                      </p:cBhvr>
                                      <p:to>
                                        <p:strVal val="solid"/>
                                      </p:to>
                                    </p:set>
                                    <p:set>
                                      <p:cBhvr>
                                        <p:cTn id="102" dur="500" fill="hold"/>
                                        <p:tgtEl>
                                          <p:spTgt spid="60"/>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500" fill="hold"/>
                                        <p:tgtEl>
                                          <p:spTgt spid="61"/>
                                        </p:tgtEl>
                                        <p:attrNameLst>
                                          <p:attrName>fillcolor</p:attrName>
                                        </p:attrNameLst>
                                      </p:cBhvr>
                                      <p:to>
                                        <a:srgbClr val="FF3300"/>
                                      </p:to>
                                    </p:animClr>
                                    <p:set>
                                      <p:cBhvr>
                                        <p:cTn id="105" dur="500" fill="hold"/>
                                        <p:tgtEl>
                                          <p:spTgt spid="61"/>
                                        </p:tgtEl>
                                        <p:attrNameLst>
                                          <p:attrName>fill.type</p:attrName>
                                        </p:attrNameLst>
                                      </p:cBhvr>
                                      <p:to>
                                        <p:strVal val="solid"/>
                                      </p:to>
                                    </p:set>
                                    <p:set>
                                      <p:cBhvr>
                                        <p:cTn id="106" dur="500" fill="hold"/>
                                        <p:tgtEl>
                                          <p:spTgt spid="61"/>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62"/>
                                        </p:tgtEl>
                                        <p:attrNameLst>
                                          <p:attrName>fillcolor</p:attrName>
                                        </p:attrNameLst>
                                      </p:cBhvr>
                                      <p:to>
                                        <a:srgbClr val="FF3300"/>
                                      </p:to>
                                    </p:animClr>
                                    <p:set>
                                      <p:cBhvr>
                                        <p:cTn id="109" dur="500" fill="hold"/>
                                        <p:tgtEl>
                                          <p:spTgt spid="62"/>
                                        </p:tgtEl>
                                        <p:attrNameLst>
                                          <p:attrName>fill.type</p:attrName>
                                        </p:attrNameLst>
                                      </p:cBhvr>
                                      <p:to>
                                        <p:strVal val="solid"/>
                                      </p:to>
                                    </p:set>
                                    <p:set>
                                      <p:cBhvr>
                                        <p:cTn id="110" dur="500" fill="hold"/>
                                        <p:tgtEl>
                                          <p:spTgt spid="62"/>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500" fill="hold"/>
                                        <p:tgtEl>
                                          <p:spTgt spid="63"/>
                                        </p:tgtEl>
                                        <p:attrNameLst>
                                          <p:attrName>fillcolor</p:attrName>
                                        </p:attrNameLst>
                                      </p:cBhvr>
                                      <p:to>
                                        <a:srgbClr val="FF3300"/>
                                      </p:to>
                                    </p:animClr>
                                    <p:set>
                                      <p:cBhvr>
                                        <p:cTn id="113" dur="500" fill="hold"/>
                                        <p:tgtEl>
                                          <p:spTgt spid="63"/>
                                        </p:tgtEl>
                                        <p:attrNameLst>
                                          <p:attrName>fill.type</p:attrName>
                                        </p:attrNameLst>
                                      </p:cBhvr>
                                      <p:to>
                                        <p:strVal val="solid"/>
                                      </p:to>
                                    </p:set>
                                    <p:set>
                                      <p:cBhvr>
                                        <p:cTn id="114" dur="500" fill="hold"/>
                                        <p:tgtEl>
                                          <p:spTgt spid="63"/>
                                        </p:tgtEl>
                                        <p:attrNameLst>
                                          <p:attrName>fill.on</p:attrName>
                                        </p:attrNameLst>
                                      </p:cBhvr>
                                      <p:to>
                                        <p:strVal val="true"/>
                                      </p:to>
                                    </p:set>
                                  </p:childTnLst>
                                </p:cTn>
                              </p:par>
                              <p:par>
                                <p:cTn id="115" presetID="1" presetClass="emph" presetSubtype="2" fill="hold" nodeType="withEffect">
                                  <p:stCondLst>
                                    <p:cond delay="0"/>
                                  </p:stCondLst>
                                  <p:childTnLst>
                                    <p:animClr clrSpc="rgb" dir="cw">
                                      <p:cBhvr>
                                        <p:cTn id="116" dur="500" fill="hold"/>
                                        <p:tgtEl>
                                          <p:spTgt spid="64"/>
                                        </p:tgtEl>
                                        <p:attrNameLst>
                                          <p:attrName>fillcolor</p:attrName>
                                        </p:attrNameLst>
                                      </p:cBhvr>
                                      <p:to>
                                        <a:srgbClr val="FF3300"/>
                                      </p:to>
                                    </p:animClr>
                                    <p:set>
                                      <p:cBhvr>
                                        <p:cTn id="117" dur="500" fill="hold"/>
                                        <p:tgtEl>
                                          <p:spTgt spid="64"/>
                                        </p:tgtEl>
                                        <p:attrNameLst>
                                          <p:attrName>fill.type</p:attrName>
                                        </p:attrNameLst>
                                      </p:cBhvr>
                                      <p:to>
                                        <p:strVal val="solid"/>
                                      </p:to>
                                    </p:set>
                                    <p:set>
                                      <p:cBhvr>
                                        <p:cTn id="118" dur="500" fill="hold"/>
                                        <p:tgtEl>
                                          <p:spTgt spid="64"/>
                                        </p:tgtEl>
                                        <p:attrNameLst>
                                          <p:attrName>fill.on</p:attrName>
                                        </p:attrNameLst>
                                      </p:cBhvr>
                                      <p:to>
                                        <p:strVal val="true"/>
                                      </p:to>
                                    </p:set>
                                  </p:childTnLst>
                                </p:cTn>
                              </p:par>
                              <p:par>
                                <p:cTn id="119" presetID="1" presetClass="emph" presetSubtype="2" fill="hold" nodeType="withEffect">
                                  <p:stCondLst>
                                    <p:cond delay="0"/>
                                  </p:stCondLst>
                                  <p:childTnLst>
                                    <p:animClr clrSpc="rgb" dir="cw">
                                      <p:cBhvr>
                                        <p:cTn id="120" dur="500" fill="hold"/>
                                        <p:tgtEl>
                                          <p:spTgt spid="65"/>
                                        </p:tgtEl>
                                        <p:attrNameLst>
                                          <p:attrName>fillcolor</p:attrName>
                                        </p:attrNameLst>
                                      </p:cBhvr>
                                      <p:to>
                                        <a:srgbClr val="FF3300"/>
                                      </p:to>
                                    </p:animClr>
                                    <p:set>
                                      <p:cBhvr>
                                        <p:cTn id="121" dur="500" fill="hold"/>
                                        <p:tgtEl>
                                          <p:spTgt spid="65"/>
                                        </p:tgtEl>
                                        <p:attrNameLst>
                                          <p:attrName>fill.type</p:attrName>
                                        </p:attrNameLst>
                                      </p:cBhvr>
                                      <p:to>
                                        <p:strVal val="solid"/>
                                      </p:to>
                                    </p:set>
                                    <p:set>
                                      <p:cBhvr>
                                        <p:cTn id="122" dur="500" fill="hold"/>
                                        <p:tgtEl>
                                          <p:spTgt spid="65"/>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500" fill="hold"/>
                                        <p:tgtEl>
                                          <p:spTgt spid="66"/>
                                        </p:tgtEl>
                                        <p:attrNameLst>
                                          <p:attrName>fillcolor</p:attrName>
                                        </p:attrNameLst>
                                      </p:cBhvr>
                                      <p:to>
                                        <a:srgbClr val="FF3300"/>
                                      </p:to>
                                    </p:animClr>
                                    <p:set>
                                      <p:cBhvr>
                                        <p:cTn id="125" dur="500" fill="hold"/>
                                        <p:tgtEl>
                                          <p:spTgt spid="66"/>
                                        </p:tgtEl>
                                        <p:attrNameLst>
                                          <p:attrName>fill.type</p:attrName>
                                        </p:attrNameLst>
                                      </p:cBhvr>
                                      <p:to>
                                        <p:strVal val="solid"/>
                                      </p:to>
                                    </p:set>
                                    <p:set>
                                      <p:cBhvr>
                                        <p:cTn id="126" dur="500" fill="hold"/>
                                        <p:tgtEl>
                                          <p:spTgt spid="66"/>
                                        </p:tgtEl>
                                        <p:attrNameLst>
                                          <p:attrName>fill.on</p:attrName>
                                        </p:attrNameLst>
                                      </p:cBhvr>
                                      <p:to>
                                        <p:strVal val="true"/>
                                      </p:to>
                                    </p:set>
                                  </p:childTnLst>
                                </p:cTn>
                              </p:par>
                              <p:par>
                                <p:cTn id="127" presetID="1" presetClass="emph" presetSubtype="2" fill="hold" nodeType="withEffect">
                                  <p:stCondLst>
                                    <p:cond delay="0"/>
                                  </p:stCondLst>
                                  <p:childTnLst>
                                    <p:animClr clrSpc="rgb" dir="cw">
                                      <p:cBhvr>
                                        <p:cTn id="128" dur="500" fill="hold"/>
                                        <p:tgtEl>
                                          <p:spTgt spid="67"/>
                                        </p:tgtEl>
                                        <p:attrNameLst>
                                          <p:attrName>fillcolor</p:attrName>
                                        </p:attrNameLst>
                                      </p:cBhvr>
                                      <p:to>
                                        <a:srgbClr val="FF3300"/>
                                      </p:to>
                                    </p:animClr>
                                    <p:set>
                                      <p:cBhvr>
                                        <p:cTn id="129" dur="500" fill="hold"/>
                                        <p:tgtEl>
                                          <p:spTgt spid="67"/>
                                        </p:tgtEl>
                                        <p:attrNameLst>
                                          <p:attrName>fill.type</p:attrName>
                                        </p:attrNameLst>
                                      </p:cBhvr>
                                      <p:to>
                                        <p:strVal val="solid"/>
                                      </p:to>
                                    </p:set>
                                    <p:set>
                                      <p:cBhvr>
                                        <p:cTn id="130" dur="500" fill="hold"/>
                                        <p:tgtEl>
                                          <p:spTgt spid="67"/>
                                        </p:tgtEl>
                                        <p:attrNameLst>
                                          <p:attrName>fill.on</p:attrName>
                                        </p:attrNameLst>
                                      </p:cBhvr>
                                      <p:to>
                                        <p:strVal val="true"/>
                                      </p:to>
                                    </p:set>
                                  </p:childTnLst>
                                </p:cTn>
                              </p:par>
                            </p:childTnLst>
                          </p:cTn>
                        </p:par>
                      </p:childTnLst>
                    </p:cTn>
                  </p:par>
                  <p:par>
                    <p:cTn id="131" fill="hold">
                      <p:stCondLst>
                        <p:cond delay="indefinite"/>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100"/>
                                        </p:tgtEl>
                                        <p:attrNameLst>
                                          <p:attrName>fillcolor</p:attrName>
                                        </p:attrNameLst>
                                      </p:cBhvr>
                                      <p:to>
                                        <a:srgbClr val="FF3300"/>
                                      </p:to>
                                    </p:animClr>
                                    <p:set>
                                      <p:cBhvr>
                                        <p:cTn id="135" dur="500" fill="hold"/>
                                        <p:tgtEl>
                                          <p:spTgt spid="100"/>
                                        </p:tgtEl>
                                        <p:attrNameLst>
                                          <p:attrName>fill.type</p:attrName>
                                        </p:attrNameLst>
                                      </p:cBhvr>
                                      <p:to>
                                        <p:strVal val="solid"/>
                                      </p:to>
                                    </p:set>
                                    <p:set>
                                      <p:cBhvr>
                                        <p:cTn id="136" dur="500" fill="hold"/>
                                        <p:tgtEl>
                                          <p:spTgt spid="100"/>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7" presetClass="emph" presetSubtype="0" repeatCount="indefinite" fill="remove" grpId="0" nodeType="clickEffect">
                                  <p:stCondLst>
                                    <p:cond delay="0"/>
                                  </p:stCondLst>
                                  <p:childTnLst>
                                    <p:animClr clrSpc="rgb" dir="cw">
                                      <p:cBhvr override="childStyle">
                                        <p:cTn id="140" dur="1250" autoRev="1" fill="remove"/>
                                        <p:tgtEl>
                                          <p:spTgt spid="112"/>
                                        </p:tgtEl>
                                        <p:attrNameLst>
                                          <p:attrName>style.color</p:attrName>
                                        </p:attrNameLst>
                                      </p:cBhvr>
                                      <p:to>
                                        <a:schemeClr val="hlink"/>
                                      </p:to>
                                    </p:animClr>
                                    <p:animClr clrSpc="rgb" dir="cw">
                                      <p:cBhvr>
                                        <p:cTn id="141" dur="1250" autoRev="1" fill="remove"/>
                                        <p:tgtEl>
                                          <p:spTgt spid="112"/>
                                        </p:tgtEl>
                                        <p:attrNameLst>
                                          <p:attrName>fillcolor</p:attrName>
                                        </p:attrNameLst>
                                      </p:cBhvr>
                                      <p:to>
                                        <a:schemeClr val="hlink"/>
                                      </p:to>
                                    </p:animClr>
                                    <p:set>
                                      <p:cBhvr>
                                        <p:cTn id="142" dur="1250" autoRev="1" fill="remove"/>
                                        <p:tgtEl>
                                          <p:spTgt spid="112"/>
                                        </p:tgtEl>
                                        <p:attrNameLst>
                                          <p:attrName>fill.type</p:attrName>
                                        </p:attrNameLst>
                                      </p:cBhvr>
                                      <p:to>
                                        <p:strVal val="solid"/>
                                      </p:to>
                                    </p:set>
                                    <p:set>
                                      <p:cBhvr>
                                        <p:cTn id="143" dur="1250" autoRev="1" fill="remove"/>
                                        <p:tgtEl>
                                          <p:spTgt spid="112"/>
                                        </p:tgtEl>
                                        <p:attrNameLst>
                                          <p:attrName>fill.on</p:attrName>
                                        </p:attrNameLst>
                                      </p:cBhvr>
                                      <p:to>
                                        <p:strVal val="true"/>
                                      </p:to>
                                    </p:set>
                                  </p:childTnLst>
                                </p:cTn>
                              </p:par>
                              <p:par>
                                <p:cTn id="144" presetID="27" presetClass="emph" presetSubtype="0" repeatCount="indefinite" fill="remove" grpId="0" nodeType="withEffect">
                                  <p:stCondLst>
                                    <p:cond delay="0"/>
                                  </p:stCondLst>
                                  <p:childTnLst>
                                    <p:animClr clrSpc="rgb" dir="cw">
                                      <p:cBhvr override="childStyle">
                                        <p:cTn id="145" dur="1250" autoRev="1" fill="remove"/>
                                        <p:tgtEl>
                                          <p:spTgt spid="99"/>
                                        </p:tgtEl>
                                        <p:attrNameLst>
                                          <p:attrName>style.color</p:attrName>
                                        </p:attrNameLst>
                                      </p:cBhvr>
                                      <p:to>
                                        <a:schemeClr val="hlink"/>
                                      </p:to>
                                    </p:animClr>
                                    <p:animClr clrSpc="rgb" dir="cw">
                                      <p:cBhvr>
                                        <p:cTn id="146" dur="1250" autoRev="1" fill="remove"/>
                                        <p:tgtEl>
                                          <p:spTgt spid="99"/>
                                        </p:tgtEl>
                                        <p:attrNameLst>
                                          <p:attrName>fillcolor</p:attrName>
                                        </p:attrNameLst>
                                      </p:cBhvr>
                                      <p:to>
                                        <a:schemeClr val="hlink"/>
                                      </p:to>
                                    </p:animClr>
                                    <p:set>
                                      <p:cBhvr>
                                        <p:cTn id="147" dur="1250" autoRev="1" fill="remove"/>
                                        <p:tgtEl>
                                          <p:spTgt spid="99"/>
                                        </p:tgtEl>
                                        <p:attrNameLst>
                                          <p:attrName>fill.type</p:attrName>
                                        </p:attrNameLst>
                                      </p:cBhvr>
                                      <p:to>
                                        <p:strVal val="solid"/>
                                      </p:to>
                                    </p:set>
                                    <p:set>
                                      <p:cBhvr>
                                        <p:cTn id="148" dur="1250" autoRev="1" fill="remove"/>
                                        <p:tgtEl>
                                          <p:spTgt spid="99"/>
                                        </p:tgtEl>
                                        <p:attrNameLst>
                                          <p:attrName>fill.on</p:attrName>
                                        </p:attrNameLst>
                                      </p:cBhvr>
                                      <p:to>
                                        <p:strVal val="true"/>
                                      </p:to>
                                    </p:set>
                                  </p:childTnLst>
                                </p:cTn>
                              </p:par>
                              <p:par>
                                <p:cTn id="149" presetID="1" presetClass="entr" presetSubtype="0" fill="hold" grpId="0" nodeType="withEffect">
                                  <p:stCondLst>
                                    <p:cond delay="500"/>
                                  </p:stCondLst>
                                  <p:childTnLst>
                                    <p:set>
                                      <p:cBhvr>
                                        <p:cTn id="150" dur="1" fill="hold">
                                          <p:stCondLst>
                                            <p:cond delay="0"/>
                                          </p:stCondLst>
                                        </p:cTn>
                                        <p:tgtEl>
                                          <p:spTgt spid="142"/>
                                        </p:tgtEl>
                                        <p:attrNameLst>
                                          <p:attrName>style.visibility</p:attrName>
                                        </p:attrNameLst>
                                      </p:cBhvr>
                                      <p:to>
                                        <p:strVal val="visible"/>
                                      </p:to>
                                    </p:set>
                                  </p:childTnLst>
                                </p:cTn>
                              </p:par>
                              <p:par>
                                <p:cTn id="151" presetID="1" presetClass="entr" presetSubtype="0" fill="hold" grpId="0" nodeType="withEffect">
                                  <p:stCondLst>
                                    <p:cond delay="1000"/>
                                  </p:stCondLst>
                                  <p:childTnLst>
                                    <p:set>
                                      <p:cBhvr>
                                        <p:cTn id="152" dur="1" fill="hold">
                                          <p:stCondLst>
                                            <p:cond delay="0"/>
                                          </p:stCondLst>
                                        </p:cTn>
                                        <p:tgtEl>
                                          <p:spTgt spid="143"/>
                                        </p:tgtEl>
                                        <p:attrNameLst>
                                          <p:attrName>style.visibility</p:attrName>
                                        </p:attrNameLst>
                                      </p:cBhvr>
                                      <p:to>
                                        <p:strVal val="visible"/>
                                      </p:to>
                                    </p:set>
                                  </p:childTnLst>
                                </p:cTn>
                              </p:par>
                              <p:par>
                                <p:cTn id="153" presetID="1" presetClass="entr" presetSubtype="0" fill="hold" grpId="0" nodeType="withEffect">
                                  <p:stCondLst>
                                    <p:cond delay="1500"/>
                                  </p:stCondLst>
                                  <p:childTnLst>
                                    <p:set>
                                      <p:cBhvr>
                                        <p:cTn id="154" dur="1" fill="hold">
                                          <p:stCondLst>
                                            <p:cond delay="0"/>
                                          </p:stCondLst>
                                        </p:cTn>
                                        <p:tgtEl>
                                          <p:spTgt spid="144"/>
                                        </p:tgtEl>
                                        <p:attrNameLst>
                                          <p:attrName>style.visibility</p:attrName>
                                        </p:attrNameLst>
                                      </p:cBhvr>
                                      <p:to>
                                        <p:strVal val="visible"/>
                                      </p:to>
                                    </p:set>
                                  </p:childTnLst>
                                </p:cTn>
                              </p:par>
                              <p:par>
                                <p:cTn id="155" presetID="1" presetClass="entr" presetSubtype="0" fill="hold" grpId="0" nodeType="withEffect">
                                  <p:stCondLst>
                                    <p:cond delay="2000"/>
                                  </p:stCondLst>
                                  <p:childTnLst>
                                    <p:set>
                                      <p:cBhvr>
                                        <p:cTn id="156" dur="1" fill="hold">
                                          <p:stCondLst>
                                            <p:cond delay="0"/>
                                          </p:stCondLst>
                                        </p:cTn>
                                        <p:tgtEl>
                                          <p:spTgt spid="145"/>
                                        </p:tgtEl>
                                        <p:attrNameLst>
                                          <p:attrName>style.visibility</p:attrName>
                                        </p:attrNameLst>
                                      </p:cBhvr>
                                      <p:to>
                                        <p:strVal val="visible"/>
                                      </p:to>
                                    </p:set>
                                  </p:childTnLst>
                                </p:cTn>
                              </p:par>
                              <p:par>
                                <p:cTn id="157" presetID="1" presetClass="entr" presetSubtype="0" fill="hold" grpId="0" nodeType="withEffect">
                                  <p:stCondLst>
                                    <p:cond delay="2500"/>
                                  </p:stCondLst>
                                  <p:childTnLst>
                                    <p:set>
                                      <p:cBhvr>
                                        <p:cTn id="158" dur="1" fill="hold">
                                          <p:stCondLst>
                                            <p:cond delay="0"/>
                                          </p:stCondLst>
                                        </p:cTn>
                                        <p:tgtEl>
                                          <p:spTgt spid="146"/>
                                        </p:tgtEl>
                                        <p:attrNameLst>
                                          <p:attrName>style.visibility</p:attrName>
                                        </p:attrNameLst>
                                      </p:cBhvr>
                                      <p:to>
                                        <p:strVal val="visible"/>
                                      </p:to>
                                    </p:set>
                                  </p:childTnLst>
                                </p:cTn>
                              </p:par>
                              <p:par>
                                <p:cTn id="159" presetID="1" presetClass="entr" presetSubtype="0" fill="hold" grpId="0" nodeType="withEffect">
                                  <p:stCondLst>
                                    <p:cond delay="3000"/>
                                  </p:stCondLst>
                                  <p:childTnLst>
                                    <p:set>
                                      <p:cBhvr>
                                        <p:cTn id="160"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12" grpId="0" animBg="1"/>
      <p:bldP spid="116" grpId="0"/>
      <p:bldP spid="127" grpId="0"/>
      <p:bldP spid="46" grpId="0" animBg="1"/>
      <p:bldP spid="114" grpId="0" animBg="1"/>
      <p:bldP spid="117" grpId="0" animBg="1"/>
      <p:bldP spid="119" grpId="0" animBg="1"/>
      <p:bldP spid="121"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5D676-45FF-4922-80DE-D9A36E4A10F9}"/>
              </a:ext>
            </a:extLst>
          </p:cNvPr>
          <p:cNvPicPr>
            <a:picLocks noChangeAspect="1"/>
          </p:cNvPicPr>
          <p:nvPr/>
        </p:nvPicPr>
        <p:blipFill>
          <a:blip r:embed="rId3"/>
          <a:stretch>
            <a:fillRect/>
          </a:stretch>
        </p:blipFill>
        <p:spPr>
          <a:xfrm>
            <a:off x="8611608" y="3680"/>
            <a:ext cx="3588022" cy="3425319"/>
          </a:xfrm>
          <a:prstGeom prst="rect">
            <a:avLst/>
          </a:prstGeom>
        </p:spPr>
      </p:pic>
      <p:pic>
        <p:nvPicPr>
          <p:cNvPr id="6" name="Picture 5">
            <a:extLst>
              <a:ext uri="{FF2B5EF4-FFF2-40B4-BE49-F238E27FC236}">
                <a16:creationId xmlns:a16="http://schemas.microsoft.com/office/drawing/2014/main" id="{52318015-8EC0-4257-AFA6-F888A664E1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5985164" cy="3418114"/>
          </a:xfrm>
          <a:prstGeom prst="rect">
            <a:avLst/>
          </a:prstGeom>
        </p:spPr>
      </p:pic>
      <p:sp>
        <p:nvSpPr>
          <p:cNvPr id="3" name="Slide Number Placeholder 2">
            <a:extLst>
              <a:ext uri="{FF2B5EF4-FFF2-40B4-BE49-F238E27FC236}">
                <a16:creationId xmlns:a16="http://schemas.microsoft.com/office/drawing/2014/main" id="{47D8542B-83E6-4009-8EF5-EF307E883A79}"/>
              </a:ext>
            </a:extLst>
          </p:cNvPr>
          <p:cNvSpPr>
            <a:spLocks noGrp="1"/>
          </p:cNvSpPr>
          <p:nvPr>
            <p:ph type="sldNum" sz="quarter" idx="11"/>
          </p:nvPr>
        </p:nvSpPr>
        <p:spPr>
          <a:xfrm>
            <a:off x="9144000" y="6435307"/>
            <a:ext cx="2743200" cy="182880"/>
          </a:xfrm>
        </p:spPr>
        <p:txBody>
          <a:bodyPr/>
          <a:lstStyle/>
          <a:p>
            <a:fld id="{D0BE6F14-FF48-0F4F-A8AA-2E3F25371E4A}" type="slidenum">
              <a:rPr lang="en-US" smtClean="0"/>
              <a:pPr/>
              <a:t>2</a:t>
            </a:fld>
            <a:endParaRPr lang="en-US" dirty="0"/>
          </a:p>
        </p:txBody>
      </p:sp>
      <p:sp>
        <p:nvSpPr>
          <p:cNvPr id="4" name="Footer Placeholder 3">
            <a:extLst>
              <a:ext uri="{FF2B5EF4-FFF2-40B4-BE49-F238E27FC236}">
                <a16:creationId xmlns:a16="http://schemas.microsoft.com/office/drawing/2014/main" id="{76F89A93-B92A-4CA8-894A-1E63C6788E49}"/>
              </a:ext>
            </a:extLst>
          </p:cNvPr>
          <p:cNvSpPr>
            <a:spLocks noGrp="1"/>
          </p:cNvSpPr>
          <p:nvPr>
            <p:ph type="ftr" sz="quarter" idx="10"/>
          </p:nvPr>
        </p:nvSpPr>
        <p:spPr>
          <a:xfrm>
            <a:off x="304800" y="6435307"/>
            <a:ext cx="8534400" cy="182880"/>
          </a:xfrm>
        </p:spPr>
        <p:txBody>
          <a:bodyPr/>
          <a:lstStyle/>
          <a:p>
            <a:endParaRPr lang="en-US" dirty="0"/>
          </a:p>
        </p:txBody>
      </p:sp>
      <p:sp>
        <p:nvSpPr>
          <p:cNvPr id="2" name="Title 1">
            <a:extLst>
              <a:ext uri="{FF2B5EF4-FFF2-40B4-BE49-F238E27FC236}">
                <a16:creationId xmlns:a16="http://schemas.microsoft.com/office/drawing/2014/main" id="{E6A60381-9400-4C37-9402-703250003ACA}"/>
              </a:ext>
            </a:extLst>
          </p:cNvPr>
          <p:cNvSpPr>
            <a:spLocks noGrp="1"/>
          </p:cNvSpPr>
          <p:nvPr>
            <p:ph type="title" idx="4294967295"/>
          </p:nvPr>
        </p:nvSpPr>
        <p:spPr>
          <a:xfrm>
            <a:off x="147782" y="563419"/>
            <a:ext cx="5726545" cy="2402014"/>
          </a:xfrm>
          <a:prstGeom prst="rect">
            <a:avLst/>
          </a:prstGeom>
        </p:spPr>
        <p:txBody>
          <a:bodyPr>
            <a:normAutofit/>
          </a:bodyPr>
          <a:lstStyle/>
          <a:p>
            <a:r>
              <a:rPr lang="en-US" sz="3200" b="1" dirty="0">
                <a:solidFill>
                  <a:schemeClr val="bg1"/>
                </a:solidFill>
                <a:effectLst>
                  <a:outerShdw blurRad="38100" dist="38100" dir="2700000" algn="tl">
                    <a:srgbClr val="000000">
                      <a:alpha val="43137"/>
                    </a:srgbClr>
                  </a:outerShdw>
                </a:effectLst>
              </a:rPr>
              <a:t>IBM Spectrum Computing </a:t>
            </a:r>
            <a:r>
              <a:rPr lang="en-US" sz="3200" dirty="0">
                <a:solidFill>
                  <a:schemeClr val="bg1"/>
                </a:solidFill>
                <a:effectLst>
                  <a:outerShdw blurRad="38100" dist="38100" dir="2700000" algn="tl">
                    <a:srgbClr val="000000">
                      <a:alpha val="43137"/>
                    </a:srgbClr>
                  </a:outerShdw>
                </a:effectLst>
              </a:rPr>
              <a:t>products are used by 23 of the 30 largest commercial enterprises in the world including …</a:t>
            </a:r>
            <a:endParaRPr lang="en-US" dirty="0">
              <a:solidFill>
                <a:schemeClr val="bg2"/>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AF5400CD-D0E1-4119-A6F2-BCB16049140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32000"/>
                    </a14:imgEffect>
                  </a14:imgLayer>
                </a14:imgProps>
              </a:ext>
              <a:ext uri="{28A0092B-C50C-407E-A947-70E740481C1C}">
                <a14:useLocalDpi xmlns:a14="http://schemas.microsoft.com/office/drawing/2010/main"/>
              </a:ext>
            </a:extLst>
          </a:blip>
          <a:srcRect/>
          <a:stretch/>
        </p:blipFill>
        <p:spPr>
          <a:xfrm>
            <a:off x="8375251" y="3418112"/>
            <a:ext cx="3818437" cy="3439885"/>
          </a:xfrm>
          <a:prstGeom prst="rect">
            <a:avLst/>
          </a:prstGeom>
        </p:spPr>
      </p:pic>
      <p:pic>
        <p:nvPicPr>
          <p:cNvPr id="13" name="Picture 12">
            <a:extLst>
              <a:ext uri="{FF2B5EF4-FFF2-40B4-BE49-F238E27FC236}">
                <a16:creationId xmlns:a16="http://schemas.microsoft.com/office/drawing/2014/main" id="{EFE5A96B-2A0C-4E29-8311-C76FA597615F}"/>
              </a:ext>
            </a:extLst>
          </p:cNvPr>
          <p:cNvPicPr>
            <a:picLocks/>
          </p:cNvPicPr>
          <p:nvPr/>
        </p:nvPicPr>
        <p:blipFill rotWithShape="1">
          <a:blip r:embed="rId7" cstate="print">
            <a:extLst>
              <a:ext uri="{BEBA8EAE-BF5A-486C-A8C5-ECC9F3942E4B}">
                <a14:imgProps xmlns:a14="http://schemas.microsoft.com/office/drawing/2010/main">
                  <a14:imgLayer r:embed="rId8">
                    <a14:imgEffect>
                      <a14:brightnessContrast bright="-19000"/>
                    </a14:imgEffect>
                  </a14:imgLayer>
                </a14:imgProps>
              </a:ext>
              <a:ext uri="{28A0092B-C50C-407E-A947-70E740481C1C}">
                <a14:useLocalDpi xmlns:a14="http://schemas.microsoft.com/office/drawing/2010/main"/>
              </a:ext>
            </a:extLst>
          </a:blip>
          <a:srcRect/>
          <a:stretch/>
        </p:blipFill>
        <p:spPr>
          <a:xfrm>
            <a:off x="-1" y="3418112"/>
            <a:ext cx="3636589" cy="3439888"/>
          </a:xfrm>
          <a:prstGeom prst="rect">
            <a:avLst/>
          </a:prstGeom>
          <a:ln>
            <a:noFill/>
          </a:ln>
        </p:spPr>
      </p:pic>
      <p:pic>
        <p:nvPicPr>
          <p:cNvPr id="15" name="Picture 14">
            <a:extLst>
              <a:ext uri="{FF2B5EF4-FFF2-40B4-BE49-F238E27FC236}">
                <a16:creationId xmlns:a16="http://schemas.microsoft.com/office/drawing/2014/main" id="{77EAB662-13C6-47D8-AC05-085574D5ED77}"/>
              </a:ext>
            </a:extLst>
          </p:cNvPr>
          <p:cNvPicPr>
            <a:picLocks noChangeAspect="1"/>
          </p:cNvPicPr>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a:ext>
            </a:extLst>
          </a:blip>
          <a:stretch>
            <a:fillRect/>
          </a:stretch>
        </p:blipFill>
        <p:spPr>
          <a:xfrm>
            <a:off x="3638277" y="3418112"/>
            <a:ext cx="4738661" cy="3462525"/>
          </a:xfrm>
          <a:prstGeom prst="rect">
            <a:avLst/>
          </a:prstGeom>
        </p:spPr>
      </p:pic>
      <p:graphicFrame>
        <p:nvGraphicFramePr>
          <p:cNvPr id="8" name="Table 7">
            <a:extLst>
              <a:ext uri="{FF2B5EF4-FFF2-40B4-BE49-F238E27FC236}">
                <a16:creationId xmlns:a16="http://schemas.microsoft.com/office/drawing/2014/main" id="{630EAE43-83B7-4245-B6C1-E81740885668}"/>
              </a:ext>
            </a:extLst>
          </p:cNvPr>
          <p:cNvGraphicFramePr>
            <a:graphicFrameLocks noGrp="1"/>
          </p:cNvGraphicFramePr>
          <p:nvPr/>
        </p:nvGraphicFramePr>
        <p:xfrm>
          <a:off x="0" y="4209247"/>
          <a:ext cx="12192000" cy="1773381"/>
        </p:xfrm>
        <a:graphic>
          <a:graphicData uri="http://schemas.openxmlformats.org/drawingml/2006/table">
            <a:tbl>
              <a:tblPr>
                <a:tableStyleId>{5C22544A-7EE6-4342-B048-85BDC9FD1C3A}</a:tableStyleId>
              </a:tblPr>
              <a:tblGrid>
                <a:gridCol w="3857818">
                  <a:extLst>
                    <a:ext uri="{9D8B030D-6E8A-4147-A177-3AD203B41FA5}">
                      <a16:colId xmlns:a16="http://schemas.microsoft.com/office/drawing/2014/main" val="1517409849"/>
                    </a:ext>
                  </a:extLst>
                </a:gridCol>
                <a:gridCol w="4167091">
                  <a:extLst>
                    <a:ext uri="{9D8B030D-6E8A-4147-A177-3AD203B41FA5}">
                      <a16:colId xmlns:a16="http://schemas.microsoft.com/office/drawing/2014/main" val="215636635"/>
                    </a:ext>
                  </a:extLst>
                </a:gridCol>
                <a:gridCol w="4167091">
                  <a:extLst>
                    <a:ext uri="{9D8B030D-6E8A-4147-A177-3AD203B41FA5}">
                      <a16:colId xmlns:a16="http://schemas.microsoft.com/office/drawing/2014/main" val="1905785662"/>
                    </a:ext>
                  </a:extLst>
                </a:gridCol>
              </a:tblGrid>
              <a:tr h="1773381">
                <a:tc>
                  <a:txBody>
                    <a:bodyPr/>
                    <a:lstStyle/>
                    <a:p>
                      <a:pPr algn="ctr" defTabSz="514350">
                        <a:spcBef>
                          <a:spcPts val="0"/>
                        </a:spcBef>
                        <a:buClr>
                          <a:srgbClr val="73C167"/>
                        </a:buClr>
                        <a:defRPr/>
                      </a:pPr>
                      <a:r>
                        <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10 of top 12</a:t>
                      </a:r>
                    </a:p>
                    <a:p>
                      <a:pPr algn="ctr" defTabSz="514350">
                        <a:spcBef>
                          <a:spcPts val="0"/>
                        </a:spcBef>
                        <a:buClr>
                          <a:srgbClr val="73C167"/>
                        </a:buClr>
                        <a:defRPr/>
                      </a:pPr>
                      <a:r>
                        <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 </a:t>
                      </a:r>
                      <a:r>
                        <a:rPr lang="en-US" altLang="zh-CN" sz="24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Automotive </a:t>
                      </a:r>
                    </a:p>
                    <a:p>
                      <a:pPr algn="ctr" defTabSz="514350">
                        <a:spcBef>
                          <a:spcPts val="0"/>
                        </a:spcBef>
                        <a:buClr>
                          <a:srgbClr val="73C167"/>
                        </a:buClr>
                        <a:defRPr/>
                      </a:pPr>
                      <a:r>
                        <a:rPr lang="en-US" altLang="zh-CN" sz="24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 Companies</a:t>
                      </a:r>
                      <a:endPar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endParaRPr>
                    </a:p>
                  </a:txBody>
                  <a:tcPr marL="121920" marR="121920" marT="60960" marB="60960"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defTabSz="514350">
                        <a:spcBef>
                          <a:spcPts val="0"/>
                        </a:spcBef>
                        <a:buClr>
                          <a:srgbClr val="73C167"/>
                        </a:buClr>
                        <a:defRPr/>
                      </a:pPr>
                      <a:r>
                        <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23 of top 25</a:t>
                      </a:r>
                    </a:p>
                    <a:p>
                      <a:pPr algn="ctr" defTabSz="514350">
                        <a:spcBef>
                          <a:spcPts val="0"/>
                        </a:spcBef>
                        <a:buClr>
                          <a:srgbClr val="73C167"/>
                        </a:buClr>
                        <a:defRPr/>
                      </a:pPr>
                      <a:r>
                        <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 </a:t>
                      </a:r>
                      <a:r>
                        <a:rPr lang="en-US" altLang="zh-CN" sz="24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Electronic  </a:t>
                      </a:r>
                    </a:p>
                    <a:p>
                      <a:pPr algn="ctr" defTabSz="514350">
                        <a:spcBef>
                          <a:spcPts val="0"/>
                        </a:spcBef>
                        <a:buClr>
                          <a:srgbClr val="73C167"/>
                        </a:buClr>
                        <a:defRPr/>
                      </a:pPr>
                      <a:r>
                        <a:rPr lang="en-US" altLang="zh-CN" sz="24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Companies</a:t>
                      </a:r>
                      <a:endPar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endParaRP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defTabSz="514350">
                        <a:spcBef>
                          <a:spcPts val="0"/>
                        </a:spcBef>
                        <a:buClr>
                          <a:srgbClr val="73C167"/>
                        </a:buClr>
                        <a:defRPr/>
                      </a:pPr>
                      <a:r>
                        <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7 of top 10</a:t>
                      </a:r>
                    </a:p>
                    <a:p>
                      <a:pPr algn="ctr" defTabSz="514350">
                        <a:spcBef>
                          <a:spcPts val="0"/>
                        </a:spcBef>
                        <a:buClr>
                          <a:srgbClr val="73C167"/>
                        </a:buClr>
                        <a:defRPr/>
                      </a:pPr>
                      <a:r>
                        <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 </a:t>
                      </a:r>
                      <a:r>
                        <a:rPr lang="en-US" altLang="zh-CN" sz="24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Aero &amp; Defense </a:t>
                      </a:r>
                    </a:p>
                    <a:p>
                      <a:pPr algn="ctr" defTabSz="514350">
                        <a:spcBef>
                          <a:spcPts val="0"/>
                        </a:spcBef>
                        <a:buClr>
                          <a:srgbClr val="73C167"/>
                        </a:buClr>
                        <a:defRPr/>
                      </a:pPr>
                      <a:r>
                        <a:rPr lang="en-US" altLang="zh-CN" sz="2400" b="1" i="0" dirty="0">
                          <a:solidFill>
                            <a:schemeClr val="bg1"/>
                          </a:solidFill>
                          <a:effectLst>
                            <a:outerShdw blurRad="38100" dist="38100" dir="2700000" algn="tl">
                              <a:srgbClr val="000000">
                                <a:alpha val="43137"/>
                              </a:srgbClr>
                            </a:outerShdw>
                          </a:effectLst>
                          <a:latin typeface="IBM Plex Sans SemiBold" panose="020B0703050000000000" pitchFamily="34" charset="0"/>
                        </a:rPr>
                        <a:t>Companies</a:t>
                      </a:r>
                      <a:endParaRPr lang="en-US" altLang="zh-CN" sz="3200" b="1" i="0" dirty="0">
                        <a:solidFill>
                          <a:schemeClr val="bg1"/>
                        </a:solidFill>
                        <a:effectLst>
                          <a:outerShdw blurRad="38100" dist="38100" dir="2700000" algn="tl">
                            <a:srgbClr val="000000">
                              <a:alpha val="43137"/>
                            </a:srgbClr>
                          </a:outerShdw>
                        </a:effectLst>
                        <a:latin typeface="IBM Plex Sans SemiBold" panose="020B0703050000000000" pitchFamily="34" charset="0"/>
                      </a:endParaRP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7684571"/>
                  </a:ext>
                </a:extLst>
              </a:tr>
            </a:tbl>
          </a:graphicData>
        </a:graphic>
      </p:graphicFrame>
      <p:sp>
        <p:nvSpPr>
          <p:cNvPr id="5" name="TextBox 4">
            <a:extLst>
              <a:ext uri="{FF2B5EF4-FFF2-40B4-BE49-F238E27FC236}">
                <a16:creationId xmlns:a16="http://schemas.microsoft.com/office/drawing/2014/main" id="{62ADB82E-CCDC-45DE-8BB3-A5821416EC3C}"/>
              </a:ext>
            </a:extLst>
          </p:cNvPr>
          <p:cNvSpPr txBox="1"/>
          <p:nvPr/>
        </p:nvSpPr>
        <p:spPr>
          <a:xfrm>
            <a:off x="9005449" y="1062392"/>
            <a:ext cx="3251196" cy="1323439"/>
          </a:xfrm>
          <a:prstGeom prst="rect">
            <a:avLst/>
          </a:prstGeom>
          <a:noFill/>
        </p:spPr>
        <p:txBody>
          <a:bodyPr wrap="square" rtlCol="0">
            <a:spAutoFit/>
          </a:bodyPr>
          <a:lstStyle/>
          <a:p>
            <a:pPr algn="ctr">
              <a:spcBef>
                <a:spcPts val="0"/>
              </a:spcBef>
              <a:buNone/>
            </a:pPr>
            <a:r>
              <a:rPr lang="en-GB" sz="3200" dirty="0">
                <a:solidFill>
                  <a:schemeClr val="bg1"/>
                </a:solidFill>
                <a:effectLst>
                  <a:outerShdw blurRad="38100" dist="38100" dir="2700000" algn="tl">
                    <a:srgbClr val="000000">
                      <a:alpha val="43137"/>
                    </a:srgbClr>
                  </a:outerShdw>
                </a:effectLst>
                <a:latin typeface="IBM Plex Sans SemiBold" panose="020B0703050203000203" pitchFamily="34" charset="0"/>
              </a:rPr>
              <a:t>Top 3</a:t>
            </a:r>
          </a:p>
          <a:p>
            <a:pPr algn="ctr">
              <a:spcBef>
                <a:spcPts val="0"/>
              </a:spcBef>
              <a:buNone/>
            </a:pPr>
            <a:r>
              <a:rPr lang="en-GB" sz="2400" dirty="0">
                <a:solidFill>
                  <a:schemeClr val="bg1"/>
                </a:solidFill>
                <a:effectLst>
                  <a:outerShdw blurRad="38100" dist="38100" dir="2700000" algn="tl">
                    <a:srgbClr val="000000">
                      <a:alpha val="43137"/>
                    </a:srgbClr>
                  </a:outerShdw>
                </a:effectLst>
                <a:latin typeface="IBM Plex Sans SemiBold" panose="020B0703050203000203" pitchFamily="34" charset="0"/>
              </a:rPr>
              <a:t>Cancer Centers in </a:t>
            </a:r>
          </a:p>
          <a:p>
            <a:pPr algn="ctr">
              <a:spcBef>
                <a:spcPts val="0"/>
              </a:spcBef>
              <a:buNone/>
            </a:pPr>
            <a:r>
              <a:rPr lang="en-GB" sz="2400" dirty="0">
                <a:solidFill>
                  <a:schemeClr val="bg1"/>
                </a:solidFill>
                <a:effectLst>
                  <a:outerShdw blurRad="38100" dist="38100" dir="2700000" algn="tl">
                    <a:srgbClr val="000000">
                      <a:alpha val="43137"/>
                    </a:srgbClr>
                  </a:outerShdw>
                </a:effectLst>
                <a:latin typeface="IBM Plex Sans SemiBold" panose="020B0703050203000203" pitchFamily="34" charset="0"/>
              </a:rPr>
              <a:t>the US</a:t>
            </a:r>
          </a:p>
        </p:txBody>
      </p:sp>
      <p:pic>
        <p:nvPicPr>
          <p:cNvPr id="14" name="Picture 13">
            <a:extLst>
              <a:ext uri="{FF2B5EF4-FFF2-40B4-BE49-F238E27FC236}">
                <a16:creationId xmlns:a16="http://schemas.microsoft.com/office/drawing/2014/main" id="{F92D4248-B1B8-42A0-91F7-EE0CA184D39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a:xfrm flipH="1">
            <a:off x="5972605" y="609"/>
            <a:ext cx="3169705" cy="3428390"/>
          </a:xfrm>
          <a:prstGeom prst="rect">
            <a:avLst/>
          </a:prstGeom>
        </p:spPr>
      </p:pic>
      <p:sp>
        <p:nvSpPr>
          <p:cNvPr id="16" name="TextBox 15">
            <a:extLst>
              <a:ext uri="{FF2B5EF4-FFF2-40B4-BE49-F238E27FC236}">
                <a16:creationId xmlns:a16="http://schemas.microsoft.com/office/drawing/2014/main" id="{F94DD903-679B-45C8-A4E6-F71EB3C030F3}"/>
              </a:ext>
            </a:extLst>
          </p:cNvPr>
          <p:cNvSpPr txBox="1"/>
          <p:nvPr/>
        </p:nvSpPr>
        <p:spPr>
          <a:xfrm>
            <a:off x="5874327" y="628287"/>
            <a:ext cx="3251196" cy="2246769"/>
          </a:xfrm>
          <a:prstGeom prst="rect">
            <a:avLst/>
          </a:prstGeom>
          <a:noFill/>
        </p:spPr>
        <p:txBody>
          <a:bodyPr wrap="square" rtlCol="0">
            <a:spAutoFit/>
          </a:bodyPr>
          <a:lstStyle/>
          <a:p>
            <a:pPr algn="ctr">
              <a:spcBef>
                <a:spcPts val="0"/>
              </a:spcBef>
              <a:buNone/>
            </a:pPr>
            <a:r>
              <a:rPr lang="en-GB" sz="2800" dirty="0">
                <a:solidFill>
                  <a:schemeClr val="bg1"/>
                </a:solidFill>
                <a:effectLst>
                  <a:outerShdw blurRad="38100" dist="38100" dir="2700000" algn="tl">
                    <a:srgbClr val="000000">
                      <a:alpha val="43137"/>
                    </a:srgbClr>
                  </a:outerShdw>
                </a:effectLst>
                <a:latin typeface="IBM Plex Sans SemiBold" panose="020B0703050203000203" pitchFamily="34" charset="0"/>
              </a:rPr>
              <a:t>Numerous Genomics, Bioinformatics, and Children's Hospitals </a:t>
            </a:r>
          </a:p>
        </p:txBody>
      </p:sp>
    </p:spTree>
    <p:extLst>
      <p:ext uri="{BB962C8B-B14F-4D97-AF65-F5344CB8AC3E}">
        <p14:creationId xmlns:p14="http://schemas.microsoft.com/office/powerpoint/2010/main" val="7894169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FBE49B9-E26B-4460-91B5-DEE1E9A02226}"/>
              </a:ext>
            </a:extLst>
          </p:cNvPr>
          <p:cNvSpPr>
            <a:spLocks noGrp="1"/>
          </p:cNvSpPr>
          <p:nvPr>
            <p:ph type="sldNum" sz="quarter" idx="10"/>
          </p:nvPr>
        </p:nvSpPr>
        <p:spPr/>
        <p:txBody>
          <a:bodyPr/>
          <a:lstStyle/>
          <a:p>
            <a:fld id="{D0BE6F14-FF48-0F4F-A8AA-2E3F25371E4A}" type="slidenum">
              <a:rPr lang="en-US" smtClean="0"/>
              <a:pPr/>
              <a:t>20</a:t>
            </a:fld>
            <a:endParaRPr lang="en-US"/>
          </a:p>
        </p:txBody>
      </p:sp>
      <p:sp>
        <p:nvSpPr>
          <p:cNvPr id="4" name="Titel 3">
            <a:extLst>
              <a:ext uri="{FF2B5EF4-FFF2-40B4-BE49-F238E27FC236}">
                <a16:creationId xmlns:a16="http://schemas.microsoft.com/office/drawing/2014/main" id="{3596E3CF-A699-41F9-B8BC-EF502A8997D8}"/>
              </a:ext>
            </a:extLst>
          </p:cNvPr>
          <p:cNvSpPr>
            <a:spLocks noGrp="1"/>
          </p:cNvSpPr>
          <p:nvPr>
            <p:ph type="title"/>
          </p:nvPr>
        </p:nvSpPr>
        <p:spPr>
          <a:xfrm>
            <a:off x="-1" y="-1"/>
            <a:ext cx="12191999" cy="1320361"/>
          </a:xfrm>
        </p:spPr>
        <p:txBody>
          <a:bodyPr/>
          <a:lstStyle/>
          <a:p>
            <a:r>
              <a:rPr lang="de-DE" dirty="0"/>
              <a:t>Webinar am 21.Oktober</a:t>
            </a:r>
            <a:br>
              <a:rPr lang="de-DE" dirty="0"/>
            </a:br>
            <a:r>
              <a:rPr lang="de-DE" dirty="0"/>
              <a:t>15 Uhr</a:t>
            </a:r>
          </a:p>
        </p:txBody>
      </p:sp>
      <p:sp>
        <p:nvSpPr>
          <p:cNvPr id="9" name="Textplatzhalter 8">
            <a:extLst>
              <a:ext uri="{FF2B5EF4-FFF2-40B4-BE49-F238E27FC236}">
                <a16:creationId xmlns:a16="http://schemas.microsoft.com/office/drawing/2014/main" id="{E53639C7-6BBD-4458-9120-90B9F9EE68A0}"/>
              </a:ext>
            </a:extLst>
          </p:cNvPr>
          <p:cNvSpPr>
            <a:spLocks noGrp="1"/>
          </p:cNvSpPr>
          <p:nvPr>
            <p:ph type="body" sz="quarter" idx="4294967295"/>
          </p:nvPr>
        </p:nvSpPr>
        <p:spPr>
          <a:xfrm>
            <a:off x="112436" y="1882551"/>
            <a:ext cx="5486400" cy="4781551"/>
          </a:xfrm>
        </p:spPr>
        <p:txBody>
          <a:bodyPr>
            <a:normAutofit fontScale="92500"/>
          </a:bodyPr>
          <a:lstStyle/>
          <a:p>
            <a:r>
              <a:rPr lang="de-DE" sz="2400" dirty="0"/>
              <a:t>SMB &amp; IBM laden Sie ein zum Webinar </a:t>
            </a:r>
          </a:p>
          <a:p>
            <a:r>
              <a:rPr lang="de-DE" sz="2400" dirty="0"/>
              <a:t>„IBM </a:t>
            </a:r>
            <a:r>
              <a:rPr lang="de-DE" sz="2400" dirty="0" err="1"/>
              <a:t>Spectrum</a:t>
            </a:r>
            <a:r>
              <a:rPr lang="de-DE" sz="2400" dirty="0"/>
              <a:t> LSF - </a:t>
            </a:r>
          </a:p>
          <a:p>
            <a:r>
              <a:rPr lang="de-DE" sz="2400" dirty="0"/>
              <a:t>Mehr als nur ein Scheduler</a:t>
            </a:r>
          </a:p>
          <a:p>
            <a:r>
              <a:rPr lang="de-DE" sz="2400" i="1" dirty="0">
                <a:solidFill>
                  <a:srgbClr val="000000"/>
                </a:solidFill>
                <a:latin typeface="Arial" panose="020B0604020202020204" pitchFamily="34" charset="0"/>
              </a:rPr>
              <a:t>Workload Management für HPC</a:t>
            </a:r>
          </a:p>
          <a:p>
            <a:endParaRPr lang="de-DE" dirty="0"/>
          </a:p>
          <a:p>
            <a:r>
              <a:rPr lang="de-DE" dirty="0"/>
              <a:t>Wir zeigen Ihnen wie Sie mit diesem professionellen Werkzeug das Maximale aus Ihrer HPC Investition herausholen und wie einfach sowohl User und Administratoren Workloads managen können. Teilnehmer erfahren außerdem wie sie das Werkzeug kostenlos ausprobieren können und wie wir bei den ersten Schritten begleiten.</a:t>
            </a:r>
          </a:p>
        </p:txBody>
      </p:sp>
      <p:sp>
        <p:nvSpPr>
          <p:cNvPr id="10" name="Textplatzhalter 9">
            <a:extLst>
              <a:ext uri="{FF2B5EF4-FFF2-40B4-BE49-F238E27FC236}">
                <a16:creationId xmlns:a16="http://schemas.microsoft.com/office/drawing/2014/main" id="{4164ADC2-F9AD-4212-AAD2-519E61F5C486}"/>
              </a:ext>
            </a:extLst>
          </p:cNvPr>
          <p:cNvSpPr>
            <a:spLocks noGrp="1"/>
          </p:cNvSpPr>
          <p:nvPr>
            <p:ph type="body" sz="quarter" idx="4294967295"/>
          </p:nvPr>
        </p:nvSpPr>
        <p:spPr>
          <a:xfrm>
            <a:off x="6705600" y="1911651"/>
            <a:ext cx="5486400" cy="4781551"/>
          </a:xfrm>
        </p:spPr>
        <p:txBody>
          <a:bodyPr/>
          <a:lstStyle/>
          <a:p>
            <a:r>
              <a:rPr lang="de-DE" dirty="0"/>
              <a:t>Anmeldung:  </a:t>
            </a:r>
            <a:r>
              <a:rPr lang="de-DE" dirty="0">
                <a:hlinkClick r:id="rId2"/>
              </a:rPr>
              <a:t>https://ibm.webex.com/ibm/onstage/g.php?MTID=ea56b2fcaacbb004cfba12000c0de6564</a:t>
            </a:r>
            <a:endParaRPr lang="de-DE" dirty="0"/>
          </a:p>
          <a:p>
            <a:endParaRPr lang="de-DE" dirty="0"/>
          </a:p>
          <a:p>
            <a:r>
              <a:rPr lang="de-DE" dirty="0"/>
              <a:t>Oder:</a:t>
            </a:r>
          </a:p>
          <a:p>
            <a:endParaRPr lang="de-DE" dirty="0"/>
          </a:p>
          <a:p>
            <a:endParaRPr lang="de-DE" dirty="0"/>
          </a:p>
        </p:txBody>
      </p:sp>
      <p:pic>
        <p:nvPicPr>
          <p:cNvPr id="8" name="Grafik 7">
            <a:extLst>
              <a:ext uri="{FF2B5EF4-FFF2-40B4-BE49-F238E27FC236}">
                <a16:creationId xmlns:a16="http://schemas.microsoft.com/office/drawing/2014/main" id="{35693670-432E-4609-A0C3-8823C137D180}"/>
              </a:ext>
            </a:extLst>
          </p:cNvPr>
          <p:cNvPicPr>
            <a:picLocks noChangeAspect="1"/>
          </p:cNvPicPr>
          <p:nvPr/>
        </p:nvPicPr>
        <p:blipFill>
          <a:blip r:embed="rId3"/>
          <a:stretch>
            <a:fillRect/>
          </a:stretch>
        </p:blipFill>
        <p:spPr>
          <a:xfrm>
            <a:off x="7975917" y="3935888"/>
            <a:ext cx="2539683" cy="2539683"/>
          </a:xfrm>
          <a:prstGeom prst="rect">
            <a:avLst/>
          </a:prstGeom>
        </p:spPr>
      </p:pic>
    </p:spTree>
    <p:extLst>
      <p:ext uri="{BB962C8B-B14F-4D97-AF65-F5344CB8AC3E}">
        <p14:creationId xmlns:p14="http://schemas.microsoft.com/office/powerpoint/2010/main" val="3384349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47623" y="4740564"/>
            <a:ext cx="847773" cy="1038781"/>
            <a:chOff x="2748524" y="3697666"/>
            <a:chExt cx="635830" cy="779086"/>
          </a:xfrm>
        </p:grpSpPr>
        <p:sp>
          <p:nvSpPr>
            <p:cNvPr id="1730" name="Rounded Rectangle 1729"/>
            <p:cNvSpPr/>
            <p:nvPr/>
          </p:nvSpPr>
          <p:spPr bwMode="auto">
            <a:xfrm>
              <a:off x="2748524" y="3697666"/>
              <a:ext cx="635830" cy="779086"/>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1796" name="Rounded Rectangle 1795"/>
            <p:cNvSpPr/>
            <p:nvPr/>
          </p:nvSpPr>
          <p:spPr bwMode="auto">
            <a:xfrm>
              <a:off x="2955525" y="4287354"/>
              <a:ext cx="221828" cy="113170"/>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Tape</a:t>
              </a:r>
            </a:p>
          </p:txBody>
        </p:sp>
        <p:sp>
          <p:nvSpPr>
            <p:cNvPr id="614" name="Freeform 7"/>
            <p:cNvSpPr>
              <a:spLocks noEditPoints="1"/>
            </p:cNvSpPr>
            <p:nvPr/>
          </p:nvSpPr>
          <p:spPr bwMode="auto">
            <a:xfrm rot="16200000">
              <a:off x="2914093" y="3846907"/>
              <a:ext cx="304693" cy="260182"/>
            </a:xfrm>
            <a:custGeom>
              <a:avLst/>
              <a:gdLst/>
              <a:ahLst/>
              <a:cxnLst>
                <a:cxn ang="0">
                  <a:pos x="1928" y="21"/>
                </a:cxn>
                <a:cxn ang="0">
                  <a:pos x="1979" y="104"/>
                </a:cxn>
                <a:cxn ang="0">
                  <a:pos x="1960" y="1361"/>
                </a:cxn>
                <a:cxn ang="0">
                  <a:pos x="1875" y="1412"/>
                </a:cxn>
                <a:cxn ang="0">
                  <a:pos x="52" y="1393"/>
                </a:cxn>
                <a:cxn ang="0">
                  <a:pos x="2" y="1309"/>
                </a:cxn>
                <a:cxn ang="0">
                  <a:pos x="21" y="52"/>
                </a:cxn>
                <a:cxn ang="0">
                  <a:pos x="105" y="0"/>
                </a:cxn>
                <a:cxn ang="0">
                  <a:pos x="1789" y="1152"/>
                </a:cxn>
                <a:cxn ang="0">
                  <a:pos x="1753" y="1210"/>
                </a:cxn>
                <a:cxn ang="0">
                  <a:pos x="1860" y="1294"/>
                </a:cxn>
                <a:cxn ang="0">
                  <a:pos x="256" y="1227"/>
                </a:cxn>
                <a:cxn ang="0">
                  <a:pos x="196" y="1187"/>
                </a:cxn>
                <a:cxn ang="0">
                  <a:pos x="250" y="532"/>
                </a:cxn>
                <a:cxn ang="0">
                  <a:pos x="315" y="366"/>
                </a:cxn>
                <a:cxn ang="0">
                  <a:pos x="512" y="233"/>
                </a:cxn>
                <a:cxn ang="0">
                  <a:pos x="648" y="228"/>
                </a:cxn>
                <a:cxn ang="0">
                  <a:pos x="789" y="283"/>
                </a:cxn>
                <a:cxn ang="0">
                  <a:pos x="893" y="391"/>
                </a:cxn>
                <a:cxn ang="0">
                  <a:pos x="941" y="536"/>
                </a:cxn>
                <a:cxn ang="0">
                  <a:pos x="927" y="675"/>
                </a:cxn>
                <a:cxn ang="0">
                  <a:pos x="853" y="805"/>
                </a:cxn>
                <a:cxn ang="0">
                  <a:pos x="730" y="892"/>
                </a:cxn>
                <a:cxn ang="0">
                  <a:pos x="595" y="919"/>
                </a:cxn>
                <a:cxn ang="0">
                  <a:pos x="369" y="835"/>
                </a:cxn>
                <a:cxn ang="0">
                  <a:pos x="218" y="1095"/>
                </a:cxn>
                <a:cxn ang="0">
                  <a:pos x="274" y="1069"/>
                </a:cxn>
                <a:cxn ang="0">
                  <a:pos x="348" y="1136"/>
                </a:cxn>
                <a:cxn ang="0">
                  <a:pos x="329" y="1194"/>
                </a:cxn>
                <a:cxn ang="0">
                  <a:pos x="1651" y="1194"/>
                </a:cxn>
                <a:cxn ang="0">
                  <a:pos x="1633" y="1136"/>
                </a:cxn>
                <a:cxn ang="0">
                  <a:pos x="1705" y="1069"/>
                </a:cxn>
                <a:cxn ang="0">
                  <a:pos x="1610" y="667"/>
                </a:cxn>
                <a:cxn ang="0">
                  <a:pos x="1484" y="794"/>
                </a:cxn>
                <a:cxn ang="0">
                  <a:pos x="1313" y="804"/>
                </a:cxn>
                <a:cxn ang="0">
                  <a:pos x="1160" y="666"/>
                </a:cxn>
                <a:cxn ang="0">
                  <a:pos x="1160" y="477"/>
                </a:cxn>
                <a:cxn ang="0">
                  <a:pos x="1313" y="339"/>
                </a:cxn>
                <a:cxn ang="0">
                  <a:pos x="1484" y="349"/>
                </a:cxn>
                <a:cxn ang="0">
                  <a:pos x="1610" y="474"/>
                </a:cxn>
                <a:cxn ang="0">
                  <a:pos x="1470" y="1228"/>
                </a:cxn>
                <a:cxn ang="0">
                  <a:pos x="582" y="448"/>
                </a:cxn>
                <a:cxn ang="0">
                  <a:pos x="491" y="501"/>
                </a:cxn>
                <a:cxn ang="0">
                  <a:pos x="472" y="597"/>
                </a:cxn>
                <a:cxn ang="0">
                  <a:pos x="535" y="681"/>
                </a:cxn>
                <a:cxn ang="0">
                  <a:pos x="632" y="690"/>
                </a:cxn>
                <a:cxn ang="0">
                  <a:pos x="710" y="620"/>
                </a:cxn>
                <a:cxn ang="0">
                  <a:pos x="710" y="523"/>
                </a:cxn>
                <a:cxn ang="0">
                  <a:pos x="633" y="451"/>
                </a:cxn>
                <a:cxn ang="0">
                  <a:pos x="1348" y="453"/>
                </a:cxn>
                <a:cxn ang="0">
                  <a:pos x="1270" y="523"/>
                </a:cxn>
                <a:cxn ang="0">
                  <a:pos x="1270" y="620"/>
                </a:cxn>
                <a:cxn ang="0">
                  <a:pos x="1348" y="690"/>
                </a:cxn>
                <a:cxn ang="0">
                  <a:pos x="1445" y="681"/>
                </a:cxn>
                <a:cxn ang="0">
                  <a:pos x="1507" y="597"/>
                </a:cxn>
                <a:cxn ang="0">
                  <a:pos x="1488" y="501"/>
                </a:cxn>
                <a:cxn ang="0">
                  <a:pos x="1397" y="448"/>
                </a:cxn>
              </a:cxnLst>
              <a:rect l="0" t="0" r="r" b="b"/>
              <a:pathLst>
                <a:path w="1979" h="1412">
                  <a:moveTo>
                    <a:pt x="117" y="0"/>
                  </a:moveTo>
                  <a:lnTo>
                    <a:pt x="1864" y="0"/>
                  </a:lnTo>
                  <a:lnTo>
                    <a:pt x="1864" y="0"/>
                  </a:lnTo>
                  <a:lnTo>
                    <a:pt x="1875" y="0"/>
                  </a:lnTo>
                  <a:lnTo>
                    <a:pt x="1887" y="3"/>
                  </a:lnTo>
                  <a:lnTo>
                    <a:pt x="1898" y="6"/>
                  </a:lnTo>
                  <a:lnTo>
                    <a:pt x="1909" y="9"/>
                  </a:lnTo>
                  <a:lnTo>
                    <a:pt x="1919" y="14"/>
                  </a:lnTo>
                  <a:lnTo>
                    <a:pt x="1928" y="21"/>
                  </a:lnTo>
                  <a:lnTo>
                    <a:pt x="1937" y="27"/>
                  </a:lnTo>
                  <a:lnTo>
                    <a:pt x="1946" y="35"/>
                  </a:lnTo>
                  <a:lnTo>
                    <a:pt x="1953" y="43"/>
                  </a:lnTo>
                  <a:lnTo>
                    <a:pt x="1960" y="52"/>
                  </a:lnTo>
                  <a:lnTo>
                    <a:pt x="1965" y="60"/>
                  </a:lnTo>
                  <a:lnTo>
                    <a:pt x="1970" y="71"/>
                  </a:lnTo>
                  <a:lnTo>
                    <a:pt x="1974" y="82"/>
                  </a:lnTo>
                  <a:lnTo>
                    <a:pt x="1976" y="92"/>
                  </a:lnTo>
                  <a:lnTo>
                    <a:pt x="1979" y="104"/>
                  </a:lnTo>
                  <a:lnTo>
                    <a:pt x="1979" y="115"/>
                  </a:lnTo>
                  <a:lnTo>
                    <a:pt x="1979" y="1297"/>
                  </a:lnTo>
                  <a:lnTo>
                    <a:pt x="1979" y="1297"/>
                  </a:lnTo>
                  <a:lnTo>
                    <a:pt x="1979" y="1309"/>
                  </a:lnTo>
                  <a:lnTo>
                    <a:pt x="1976" y="1320"/>
                  </a:lnTo>
                  <a:lnTo>
                    <a:pt x="1974" y="1332"/>
                  </a:lnTo>
                  <a:lnTo>
                    <a:pt x="1970" y="1342"/>
                  </a:lnTo>
                  <a:lnTo>
                    <a:pt x="1965" y="1352"/>
                  </a:lnTo>
                  <a:lnTo>
                    <a:pt x="1960" y="1361"/>
                  </a:lnTo>
                  <a:lnTo>
                    <a:pt x="1953" y="1370"/>
                  </a:lnTo>
                  <a:lnTo>
                    <a:pt x="1946" y="1379"/>
                  </a:lnTo>
                  <a:lnTo>
                    <a:pt x="1937" y="1387"/>
                  </a:lnTo>
                  <a:lnTo>
                    <a:pt x="1928" y="1393"/>
                  </a:lnTo>
                  <a:lnTo>
                    <a:pt x="1919" y="1398"/>
                  </a:lnTo>
                  <a:lnTo>
                    <a:pt x="1909" y="1403"/>
                  </a:lnTo>
                  <a:lnTo>
                    <a:pt x="1898" y="1407"/>
                  </a:lnTo>
                  <a:lnTo>
                    <a:pt x="1887" y="1410"/>
                  </a:lnTo>
                  <a:lnTo>
                    <a:pt x="1875" y="1412"/>
                  </a:lnTo>
                  <a:lnTo>
                    <a:pt x="1864" y="1412"/>
                  </a:lnTo>
                  <a:lnTo>
                    <a:pt x="117" y="1412"/>
                  </a:lnTo>
                  <a:lnTo>
                    <a:pt x="117" y="1412"/>
                  </a:lnTo>
                  <a:lnTo>
                    <a:pt x="105" y="1412"/>
                  </a:lnTo>
                  <a:lnTo>
                    <a:pt x="94" y="1410"/>
                  </a:lnTo>
                  <a:lnTo>
                    <a:pt x="82" y="1407"/>
                  </a:lnTo>
                  <a:lnTo>
                    <a:pt x="72" y="1403"/>
                  </a:lnTo>
                  <a:lnTo>
                    <a:pt x="62" y="1398"/>
                  </a:lnTo>
                  <a:lnTo>
                    <a:pt x="52" y="1393"/>
                  </a:lnTo>
                  <a:lnTo>
                    <a:pt x="43" y="1387"/>
                  </a:lnTo>
                  <a:lnTo>
                    <a:pt x="35" y="1379"/>
                  </a:lnTo>
                  <a:lnTo>
                    <a:pt x="27" y="1370"/>
                  </a:lnTo>
                  <a:lnTo>
                    <a:pt x="21" y="1361"/>
                  </a:lnTo>
                  <a:lnTo>
                    <a:pt x="14" y="1352"/>
                  </a:lnTo>
                  <a:lnTo>
                    <a:pt x="9" y="1342"/>
                  </a:lnTo>
                  <a:lnTo>
                    <a:pt x="6" y="1332"/>
                  </a:lnTo>
                  <a:lnTo>
                    <a:pt x="3" y="1320"/>
                  </a:lnTo>
                  <a:lnTo>
                    <a:pt x="2" y="1309"/>
                  </a:lnTo>
                  <a:lnTo>
                    <a:pt x="0" y="1297"/>
                  </a:lnTo>
                  <a:lnTo>
                    <a:pt x="0" y="115"/>
                  </a:lnTo>
                  <a:lnTo>
                    <a:pt x="0" y="115"/>
                  </a:lnTo>
                  <a:lnTo>
                    <a:pt x="2" y="104"/>
                  </a:lnTo>
                  <a:lnTo>
                    <a:pt x="3" y="92"/>
                  </a:lnTo>
                  <a:lnTo>
                    <a:pt x="6" y="82"/>
                  </a:lnTo>
                  <a:lnTo>
                    <a:pt x="9" y="71"/>
                  </a:lnTo>
                  <a:lnTo>
                    <a:pt x="14" y="60"/>
                  </a:lnTo>
                  <a:lnTo>
                    <a:pt x="21" y="52"/>
                  </a:lnTo>
                  <a:lnTo>
                    <a:pt x="27" y="43"/>
                  </a:lnTo>
                  <a:lnTo>
                    <a:pt x="35" y="35"/>
                  </a:lnTo>
                  <a:lnTo>
                    <a:pt x="43" y="27"/>
                  </a:lnTo>
                  <a:lnTo>
                    <a:pt x="52" y="21"/>
                  </a:lnTo>
                  <a:lnTo>
                    <a:pt x="62" y="14"/>
                  </a:lnTo>
                  <a:lnTo>
                    <a:pt x="72" y="9"/>
                  </a:lnTo>
                  <a:lnTo>
                    <a:pt x="82" y="6"/>
                  </a:lnTo>
                  <a:lnTo>
                    <a:pt x="94" y="3"/>
                  </a:lnTo>
                  <a:lnTo>
                    <a:pt x="105" y="0"/>
                  </a:lnTo>
                  <a:lnTo>
                    <a:pt x="117" y="0"/>
                  </a:lnTo>
                  <a:lnTo>
                    <a:pt x="117" y="0"/>
                  </a:lnTo>
                  <a:close/>
                  <a:moveTo>
                    <a:pt x="1622" y="514"/>
                  </a:moveTo>
                  <a:lnTo>
                    <a:pt x="1622" y="514"/>
                  </a:lnTo>
                  <a:lnTo>
                    <a:pt x="1628" y="529"/>
                  </a:lnTo>
                  <a:lnTo>
                    <a:pt x="1787" y="1134"/>
                  </a:lnTo>
                  <a:lnTo>
                    <a:pt x="1787" y="1134"/>
                  </a:lnTo>
                  <a:lnTo>
                    <a:pt x="1789" y="1143"/>
                  </a:lnTo>
                  <a:lnTo>
                    <a:pt x="1789" y="1152"/>
                  </a:lnTo>
                  <a:lnTo>
                    <a:pt x="1787" y="1161"/>
                  </a:lnTo>
                  <a:lnTo>
                    <a:pt x="1786" y="1168"/>
                  </a:lnTo>
                  <a:lnTo>
                    <a:pt x="1782" y="1176"/>
                  </a:lnTo>
                  <a:lnTo>
                    <a:pt x="1778" y="1184"/>
                  </a:lnTo>
                  <a:lnTo>
                    <a:pt x="1773" y="1191"/>
                  </a:lnTo>
                  <a:lnTo>
                    <a:pt x="1767" y="1199"/>
                  </a:lnTo>
                  <a:lnTo>
                    <a:pt x="1767" y="1199"/>
                  </a:lnTo>
                  <a:lnTo>
                    <a:pt x="1760" y="1205"/>
                  </a:lnTo>
                  <a:lnTo>
                    <a:pt x="1753" y="1210"/>
                  </a:lnTo>
                  <a:lnTo>
                    <a:pt x="1744" y="1216"/>
                  </a:lnTo>
                  <a:lnTo>
                    <a:pt x="1735" y="1221"/>
                  </a:lnTo>
                  <a:lnTo>
                    <a:pt x="1725" y="1225"/>
                  </a:lnTo>
                  <a:lnTo>
                    <a:pt x="1716" y="1227"/>
                  </a:lnTo>
                  <a:lnTo>
                    <a:pt x="1705" y="1228"/>
                  </a:lnTo>
                  <a:lnTo>
                    <a:pt x="1697" y="1228"/>
                  </a:lnTo>
                  <a:lnTo>
                    <a:pt x="1561" y="1228"/>
                  </a:lnTo>
                  <a:lnTo>
                    <a:pt x="1571" y="1294"/>
                  </a:lnTo>
                  <a:lnTo>
                    <a:pt x="1860" y="1294"/>
                  </a:lnTo>
                  <a:lnTo>
                    <a:pt x="1860" y="119"/>
                  </a:lnTo>
                  <a:lnTo>
                    <a:pt x="119" y="119"/>
                  </a:lnTo>
                  <a:lnTo>
                    <a:pt x="119" y="1294"/>
                  </a:lnTo>
                  <a:lnTo>
                    <a:pt x="409" y="1294"/>
                  </a:lnTo>
                  <a:lnTo>
                    <a:pt x="420" y="1228"/>
                  </a:lnTo>
                  <a:lnTo>
                    <a:pt x="274" y="1228"/>
                  </a:lnTo>
                  <a:lnTo>
                    <a:pt x="274" y="1228"/>
                  </a:lnTo>
                  <a:lnTo>
                    <a:pt x="265" y="1228"/>
                  </a:lnTo>
                  <a:lnTo>
                    <a:pt x="256" y="1227"/>
                  </a:lnTo>
                  <a:lnTo>
                    <a:pt x="247" y="1225"/>
                  </a:lnTo>
                  <a:lnTo>
                    <a:pt x="238" y="1221"/>
                  </a:lnTo>
                  <a:lnTo>
                    <a:pt x="230" y="1217"/>
                  </a:lnTo>
                  <a:lnTo>
                    <a:pt x="222" y="1213"/>
                  </a:lnTo>
                  <a:lnTo>
                    <a:pt x="214" y="1208"/>
                  </a:lnTo>
                  <a:lnTo>
                    <a:pt x="207" y="1202"/>
                  </a:lnTo>
                  <a:lnTo>
                    <a:pt x="207" y="1202"/>
                  </a:lnTo>
                  <a:lnTo>
                    <a:pt x="201" y="1194"/>
                  </a:lnTo>
                  <a:lnTo>
                    <a:pt x="196" y="1187"/>
                  </a:lnTo>
                  <a:lnTo>
                    <a:pt x="191" y="1180"/>
                  </a:lnTo>
                  <a:lnTo>
                    <a:pt x="188" y="1171"/>
                  </a:lnTo>
                  <a:lnTo>
                    <a:pt x="184" y="1163"/>
                  </a:lnTo>
                  <a:lnTo>
                    <a:pt x="183" y="1154"/>
                  </a:lnTo>
                  <a:lnTo>
                    <a:pt x="183" y="1145"/>
                  </a:lnTo>
                  <a:lnTo>
                    <a:pt x="183" y="1136"/>
                  </a:lnTo>
                  <a:lnTo>
                    <a:pt x="247" y="549"/>
                  </a:lnTo>
                  <a:lnTo>
                    <a:pt x="247" y="549"/>
                  </a:lnTo>
                  <a:lnTo>
                    <a:pt x="250" y="532"/>
                  </a:lnTo>
                  <a:lnTo>
                    <a:pt x="251" y="515"/>
                  </a:lnTo>
                  <a:lnTo>
                    <a:pt x="255" y="499"/>
                  </a:lnTo>
                  <a:lnTo>
                    <a:pt x="259" y="482"/>
                  </a:lnTo>
                  <a:lnTo>
                    <a:pt x="264" y="467"/>
                  </a:lnTo>
                  <a:lnTo>
                    <a:pt x="269" y="450"/>
                  </a:lnTo>
                  <a:lnTo>
                    <a:pt x="274" y="436"/>
                  </a:lnTo>
                  <a:lnTo>
                    <a:pt x="282" y="421"/>
                  </a:lnTo>
                  <a:lnTo>
                    <a:pt x="297" y="393"/>
                  </a:lnTo>
                  <a:lnTo>
                    <a:pt x="315" y="366"/>
                  </a:lnTo>
                  <a:lnTo>
                    <a:pt x="335" y="340"/>
                  </a:lnTo>
                  <a:lnTo>
                    <a:pt x="357" y="317"/>
                  </a:lnTo>
                  <a:lnTo>
                    <a:pt x="381" y="297"/>
                  </a:lnTo>
                  <a:lnTo>
                    <a:pt x="408" y="278"/>
                  </a:lnTo>
                  <a:lnTo>
                    <a:pt x="436" y="262"/>
                  </a:lnTo>
                  <a:lnTo>
                    <a:pt x="466" y="248"/>
                  </a:lnTo>
                  <a:lnTo>
                    <a:pt x="481" y="243"/>
                  </a:lnTo>
                  <a:lnTo>
                    <a:pt x="496" y="238"/>
                  </a:lnTo>
                  <a:lnTo>
                    <a:pt x="512" y="233"/>
                  </a:lnTo>
                  <a:lnTo>
                    <a:pt x="528" y="230"/>
                  </a:lnTo>
                  <a:lnTo>
                    <a:pt x="545" y="227"/>
                  </a:lnTo>
                  <a:lnTo>
                    <a:pt x="562" y="225"/>
                  </a:lnTo>
                  <a:lnTo>
                    <a:pt x="578" y="224"/>
                  </a:lnTo>
                  <a:lnTo>
                    <a:pt x="595" y="223"/>
                  </a:lnTo>
                  <a:lnTo>
                    <a:pt x="595" y="223"/>
                  </a:lnTo>
                  <a:lnTo>
                    <a:pt x="613" y="224"/>
                  </a:lnTo>
                  <a:lnTo>
                    <a:pt x="631" y="225"/>
                  </a:lnTo>
                  <a:lnTo>
                    <a:pt x="648" y="228"/>
                  </a:lnTo>
                  <a:lnTo>
                    <a:pt x="665" y="230"/>
                  </a:lnTo>
                  <a:lnTo>
                    <a:pt x="682" y="234"/>
                  </a:lnTo>
                  <a:lnTo>
                    <a:pt x="698" y="239"/>
                  </a:lnTo>
                  <a:lnTo>
                    <a:pt x="715" y="244"/>
                  </a:lnTo>
                  <a:lnTo>
                    <a:pt x="730" y="251"/>
                  </a:lnTo>
                  <a:lnTo>
                    <a:pt x="746" y="257"/>
                  </a:lnTo>
                  <a:lnTo>
                    <a:pt x="761" y="265"/>
                  </a:lnTo>
                  <a:lnTo>
                    <a:pt x="775" y="274"/>
                  </a:lnTo>
                  <a:lnTo>
                    <a:pt x="789" y="283"/>
                  </a:lnTo>
                  <a:lnTo>
                    <a:pt x="803" y="293"/>
                  </a:lnTo>
                  <a:lnTo>
                    <a:pt x="816" y="303"/>
                  </a:lnTo>
                  <a:lnTo>
                    <a:pt x="829" y="313"/>
                  </a:lnTo>
                  <a:lnTo>
                    <a:pt x="841" y="325"/>
                  </a:lnTo>
                  <a:lnTo>
                    <a:pt x="853" y="338"/>
                  </a:lnTo>
                  <a:lnTo>
                    <a:pt x="863" y="351"/>
                  </a:lnTo>
                  <a:lnTo>
                    <a:pt x="873" y="363"/>
                  </a:lnTo>
                  <a:lnTo>
                    <a:pt x="884" y="377"/>
                  </a:lnTo>
                  <a:lnTo>
                    <a:pt x="893" y="391"/>
                  </a:lnTo>
                  <a:lnTo>
                    <a:pt x="902" y="405"/>
                  </a:lnTo>
                  <a:lnTo>
                    <a:pt x="909" y="421"/>
                  </a:lnTo>
                  <a:lnTo>
                    <a:pt x="916" y="436"/>
                  </a:lnTo>
                  <a:lnTo>
                    <a:pt x="922" y="451"/>
                  </a:lnTo>
                  <a:lnTo>
                    <a:pt x="927" y="468"/>
                  </a:lnTo>
                  <a:lnTo>
                    <a:pt x="932" y="485"/>
                  </a:lnTo>
                  <a:lnTo>
                    <a:pt x="936" y="501"/>
                  </a:lnTo>
                  <a:lnTo>
                    <a:pt x="940" y="519"/>
                  </a:lnTo>
                  <a:lnTo>
                    <a:pt x="941" y="536"/>
                  </a:lnTo>
                  <a:lnTo>
                    <a:pt x="942" y="554"/>
                  </a:lnTo>
                  <a:lnTo>
                    <a:pt x="944" y="572"/>
                  </a:lnTo>
                  <a:lnTo>
                    <a:pt x="944" y="572"/>
                  </a:lnTo>
                  <a:lnTo>
                    <a:pt x="942" y="589"/>
                  </a:lnTo>
                  <a:lnTo>
                    <a:pt x="941" y="607"/>
                  </a:lnTo>
                  <a:lnTo>
                    <a:pt x="940" y="624"/>
                  </a:lnTo>
                  <a:lnTo>
                    <a:pt x="936" y="642"/>
                  </a:lnTo>
                  <a:lnTo>
                    <a:pt x="932" y="658"/>
                  </a:lnTo>
                  <a:lnTo>
                    <a:pt x="927" y="675"/>
                  </a:lnTo>
                  <a:lnTo>
                    <a:pt x="922" y="690"/>
                  </a:lnTo>
                  <a:lnTo>
                    <a:pt x="916" y="707"/>
                  </a:lnTo>
                  <a:lnTo>
                    <a:pt x="909" y="722"/>
                  </a:lnTo>
                  <a:lnTo>
                    <a:pt x="902" y="738"/>
                  </a:lnTo>
                  <a:lnTo>
                    <a:pt x="893" y="752"/>
                  </a:lnTo>
                  <a:lnTo>
                    <a:pt x="884" y="766"/>
                  </a:lnTo>
                  <a:lnTo>
                    <a:pt x="875" y="780"/>
                  </a:lnTo>
                  <a:lnTo>
                    <a:pt x="863" y="793"/>
                  </a:lnTo>
                  <a:lnTo>
                    <a:pt x="853" y="805"/>
                  </a:lnTo>
                  <a:lnTo>
                    <a:pt x="841" y="817"/>
                  </a:lnTo>
                  <a:lnTo>
                    <a:pt x="829" y="828"/>
                  </a:lnTo>
                  <a:lnTo>
                    <a:pt x="816" y="840"/>
                  </a:lnTo>
                  <a:lnTo>
                    <a:pt x="803" y="850"/>
                  </a:lnTo>
                  <a:lnTo>
                    <a:pt x="790" y="860"/>
                  </a:lnTo>
                  <a:lnTo>
                    <a:pt x="775" y="869"/>
                  </a:lnTo>
                  <a:lnTo>
                    <a:pt x="761" y="877"/>
                  </a:lnTo>
                  <a:lnTo>
                    <a:pt x="746" y="885"/>
                  </a:lnTo>
                  <a:lnTo>
                    <a:pt x="730" y="892"/>
                  </a:lnTo>
                  <a:lnTo>
                    <a:pt x="715" y="899"/>
                  </a:lnTo>
                  <a:lnTo>
                    <a:pt x="698" y="904"/>
                  </a:lnTo>
                  <a:lnTo>
                    <a:pt x="682" y="909"/>
                  </a:lnTo>
                  <a:lnTo>
                    <a:pt x="665" y="913"/>
                  </a:lnTo>
                  <a:lnTo>
                    <a:pt x="648" y="915"/>
                  </a:lnTo>
                  <a:lnTo>
                    <a:pt x="631" y="918"/>
                  </a:lnTo>
                  <a:lnTo>
                    <a:pt x="613" y="919"/>
                  </a:lnTo>
                  <a:lnTo>
                    <a:pt x="595" y="919"/>
                  </a:lnTo>
                  <a:lnTo>
                    <a:pt x="595" y="919"/>
                  </a:lnTo>
                  <a:lnTo>
                    <a:pt x="567" y="918"/>
                  </a:lnTo>
                  <a:lnTo>
                    <a:pt x="539" y="915"/>
                  </a:lnTo>
                  <a:lnTo>
                    <a:pt x="512" y="909"/>
                  </a:lnTo>
                  <a:lnTo>
                    <a:pt x="486" y="901"/>
                  </a:lnTo>
                  <a:lnTo>
                    <a:pt x="461" y="892"/>
                  </a:lnTo>
                  <a:lnTo>
                    <a:pt x="435" y="881"/>
                  </a:lnTo>
                  <a:lnTo>
                    <a:pt x="412" y="867"/>
                  </a:lnTo>
                  <a:lnTo>
                    <a:pt x="389" y="851"/>
                  </a:lnTo>
                  <a:lnTo>
                    <a:pt x="369" y="835"/>
                  </a:lnTo>
                  <a:lnTo>
                    <a:pt x="348" y="817"/>
                  </a:lnTo>
                  <a:lnTo>
                    <a:pt x="330" y="796"/>
                  </a:lnTo>
                  <a:lnTo>
                    <a:pt x="314" y="775"/>
                  </a:lnTo>
                  <a:lnTo>
                    <a:pt x="298" y="753"/>
                  </a:lnTo>
                  <a:lnTo>
                    <a:pt x="284" y="729"/>
                  </a:lnTo>
                  <a:lnTo>
                    <a:pt x="273" y="703"/>
                  </a:lnTo>
                  <a:lnTo>
                    <a:pt x="264" y="678"/>
                  </a:lnTo>
                  <a:lnTo>
                    <a:pt x="218" y="1095"/>
                  </a:lnTo>
                  <a:lnTo>
                    <a:pt x="218" y="1095"/>
                  </a:lnTo>
                  <a:lnTo>
                    <a:pt x="223" y="1090"/>
                  </a:lnTo>
                  <a:lnTo>
                    <a:pt x="229" y="1085"/>
                  </a:lnTo>
                  <a:lnTo>
                    <a:pt x="236" y="1080"/>
                  </a:lnTo>
                  <a:lnTo>
                    <a:pt x="242" y="1076"/>
                  </a:lnTo>
                  <a:lnTo>
                    <a:pt x="250" y="1074"/>
                  </a:lnTo>
                  <a:lnTo>
                    <a:pt x="257" y="1071"/>
                  </a:lnTo>
                  <a:lnTo>
                    <a:pt x="266" y="1070"/>
                  </a:lnTo>
                  <a:lnTo>
                    <a:pt x="274" y="1069"/>
                  </a:lnTo>
                  <a:lnTo>
                    <a:pt x="274" y="1069"/>
                  </a:lnTo>
                  <a:lnTo>
                    <a:pt x="282" y="1070"/>
                  </a:lnTo>
                  <a:lnTo>
                    <a:pt x="289" y="1071"/>
                  </a:lnTo>
                  <a:lnTo>
                    <a:pt x="303" y="1075"/>
                  </a:lnTo>
                  <a:lnTo>
                    <a:pt x="316" y="1081"/>
                  </a:lnTo>
                  <a:lnTo>
                    <a:pt x="326" y="1090"/>
                  </a:lnTo>
                  <a:lnTo>
                    <a:pt x="335" y="1102"/>
                  </a:lnTo>
                  <a:lnTo>
                    <a:pt x="343" y="1115"/>
                  </a:lnTo>
                  <a:lnTo>
                    <a:pt x="347" y="1129"/>
                  </a:lnTo>
                  <a:lnTo>
                    <a:pt x="348" y="1136"/>
                  </a:lnTo>
                  <a:lnTo>
                    <a:pt x="348" y="1144"/>
                  </a:lnTo>
                  <a:lnTo>
                    <a:pt x="348" y="1144"/>
                  </a:lnTo>
                  <a:lnTo>
                    <a:pt x="348" y="1152"/>
                  </a:lnTo>
                  <a:lnTo>
                    <a:pt x="347" y="1159"/>
                  </a:lnTo>
                  <a:lnTo>
                    <a:pt x="344" y="1167"/>
                  </a:lnTo>
                  <a:lnTo>
                    <a:pt x="342" y="1175"/>
                  </a:lnTo>
                  <a:lnTo>
                    <a:pt x="338" y="1181"/>
                  </a:lnTo>
                  <a:lnTo>
                    <a:pt x="334" y="1187"/>
                  </a:lnTo>
                  <a:lnTo>
                    <a:pt x="329" y="1194"/>
                  </a:lnTo>
                  <a:lnTo>
                    <a:pt x="324" y="1199"/>
                  </a:lnTo>
                  <a:lnTo>
                    <a:pt x="425" y="1199"/>
                  </a:lnTo>
                  <a:lnTo>
                    <a:pt x="452" y="1028"/>
                  </a:lnTo>
                  <a:lnTo>
                    <a:pt x="452" y="1028"/>
                  </a:lnTo>
                  <a:lnTo>
                    <a:pt x="1529" y="1028"/>
                  </a:lnTo>
                  <a:lnTo>
                    <a:pt x="1556" y="1199"/>
                  </a:lnTo>
                  <a:lnTo>
                    <a:pt x="1656" y="1199"/>
                  </a:lnTo>
                  <a:lnTo>
                    <a:pt x="1656" y="1199"/>
                  </a:lnTo>
                  <a:lnTo>
                    <a:pt x="1651" y="1194"/>
                  </a:lnTo>
                  <a:lnTo>
                    <a:pt x="1645" y="1187"/>
                  </a:lnTo>
                  <a:lnTo>
                    <a:pt x="1642" y="1181"/>
                  </a:lnTo>
                  <a:lnTo>
                    <a:pt x="1638" y="1175"/>
                  </a:lnTo>
                  <a:lnTo>
                    <a:pt x="1635" y="1167"/>
                  </a:lnTo>
                  <a:lnTo>
                    <a:pt x="1634" y="1159"/>
                  </a:lnTo>
                  <a:lnTo>
                    <a:pt x="1633" y="1152"/>
                  </a:lnTo>
                  <a:lnTo>
                    <a:pt x="1631" y="1144"/>
                  </a:lnTo>
                  <a:lnTo>
                    <a:pt x="1631" y="1144"/>
                  </a:lnTo>
                  <a:lnTo>
                    <a:pt x="1633" y="1136"/>
                  </a:lnTo>
                  <a:lnTo>
                    <a:pt x="1633" y="1129"/>
                  </a:lnTo>
                  <a:lnTo>
                    <a:pt x="1638" y="1115"/>
                  </a:lnTo>
                  <a:lnTo>
                    <a:pt x="1644" y="1102"/>
                  </a:lnTo>
                  <a:lnTo>
                    <a:pt x="1653" y="1090"/>
                  </a:lnTo>
                  <a:lnTo>
                    <a:pt x="1665" y="1081"/>
                  </a:lnTo>
                  <a:lnTo>
                    <a:pt x="1677" y="1075"/>
                  </a:lnTo>
                  <a:lnTo>
                    <a:pt x="1691" y="1071"/>
                  </a:lnTo>
                  <a:lnTo>
                    <a:pt x="1698" y="1070"/>
                  </a:lnTo>
                  <a:lnTo>
                    <a:pt x="1705" y="1069"/>
                  </a:lnTo>
                  <a:lnTo>
                    <a:pt x="1705" y="1069"/>
                  </a:lnTo>
                  <a:lnTo>
                    <a:pt x="1716" y="1070"/>
                  </a:lnTo>
                  <a:lnTo>
                    <a:pt x="1725" y="1071"/>
                  </a:lnTo>
                  <a:lnTo>
                    <a:pt x="1734" y="1074"/>
                  </a:lnTo>
                  <a:lnTo>
                    <a:pt x="1741" y="1078"/>
                  </a:lnTo>
                  <a:lnTo>
                    <a:pt x="1622" y="628"/>
                  </a:lnTo>
                  <a:lnTo>
                    <a:pt x="1622" y="628"/>
                  </a:lnTo>
                  <a:lnTo>
                    <a:pt x="1617" y="648"/>
                  </a:lnTo>
                  <a:lnTo>
                    <a:pt x="1610" y="667"/>
                  </a:lnTo>
                  <a:lnTo>
                    <a:pt x="1601" y="687"/>
                  </a:lnTo>
                  <a:lnTo>
                    <a:pt x="1590" y="703"/>
                  </a:lnTo>
                  <a:lnTo>
                    <a:pt x="1579" y="720"/>
                  </a:lnTo>
                  <a:lnTo>
                    <a:pt x="1566" y="735"/>
                  </a:lnTo>
                  <a:lnTo>
                    <a:pt x="1552" y="749"/>
                  </a:lnTo>
                  <a:lnTo>
                    <a:pt x="1537" y="763"/>
                  </a:lnTo>
                  <a:lnTo>
                    <a:pt x="1520" y="775"/>
                  </a:lnTo>
                  <a:lnTo>
                    <a:pt x="1504" y="785"/>
                  </a:lnTo>
                  <a:lnTo>
                    <a:pt x="1484" y="794"/>
                  </a:lnTo>
                  <a:lnTo>
                    <a:pt x="1466" y="802"/>
                  </a:lnTo>
                  <a:lnTo>
                    <a:pt x="1447" y="808"/>
                  </a:lnTo>
                  <a:lnTo>
                    <a:pt x="1427" y="812"/>
                  </a:lnTo>
                  <a:lnTo>
                    <a:pt x="1406" y="814"/>
                  </a:lnTo>
                  <a:lnTo>
                    <a:pt x="1385" y="816"/>
                  </a:lnTo>
                  <a:lnTo>
                    <a:pt x="1385" y="816"/>
                  </a:lnTo>
                  <a:lnTo>
                    <a:pt x="1360" y="814"/>
                  </a:lnTo>
                  <a:lnTo>
                    <a:pt x="1336" y="811"/>
                  </a:lnTo>
                  <a:lnTo>
                    <a:pt x="1313" y="804"/>
                  </a:lnTo>
                  <a:lnTo>
                    <a:pt x="1290" y="796"/>
                  </a:lnTo>
                  <a:lnTo>
                    <a:pt x="1268" y="786"/>
                  </a:lnTo>
                  <a:lnTo>
                    <a:pt x="1249" y="773"/>
                  </a:lnTo>
                  <a:lnTo>
                    <a:pt x="1230" y="759"/>
                  </a:lnTo>
                  <a:lnTo>
                    <a:pt x="1212" y="744"/>
                  </a:lnTo>
                  <a:lnTo>
                    <a:pt x="1197" y="726"/>
                  </a:lnTo>
                  <a:lnTo>
                    <a:pt x="1183" y="708"/>
                  </a:lnTo>
                  <a:lnTo>
                    <a:pt x="1171" y="688"/>
                  </a:lnTo>
                  <a:lnTo>
                    <a:pt x="1160" y="666"/>
                  </a:lnTo>
                  <a:lnTo>
                    <a:pt x="1152" y="644"/>
                  </a:lnTo>
                  <a:lnTo>
                    <a:pt x="1146" y="620"/>
                  </a:lnTo>
                  <a:lnTo>
                    <a:pt x="1142" y="596"/>
                  </a:lnTo>
                  <a:lnTo>
                    <a:pt x="1141" y="572"/>
                  </a:lnTo>
                  <a:lnTo>
                    <a:pt x="1141" y="572"/>
                  </a:lnTo>
                  <a:lnTo>
                    <a:pt x="1142" y="546"/>
                  </a:lnTo>
                  <a:lnTo>
                    <a:pt x="1146" y="522"/>
                  </a:lnTo>
                  <a:lnTo>
                    <a:pt x="1152" y="499"/>
                  </a:lnTo>
                  <a:lnTo>
                    <a:pt x="1160" y="477"/>
                  </a:lnTo>
                  <a:lnTo>
                    <a:pt x="1171" y="455"/>
                  </a:lnTo>
                  <a:lnTo>
                    <a:pt x="1183" y="435"/>
                  </a:lnTo>
                  <a:lnTo>
                    <a:pt x="1197" y="417"/>
                  </a:lnTo>
                  <a:lnTo>
                    <a:pt x="1212" y="399"/>
                  </a:lnTo>
                  <a:lnTo>
                    <a:pt x="1230" y="384"/>
                  </a:lnTo>
                  <a:lnTo>
                    <a:pt x="1249" y="370"/>
                  </a:lnTo>
                  <a:lnTo>
                    <a:pt x="1268" y="357"/>
                  </a:lnTo>
                  <a:lnTo>
                    <a:pt x="1290" y="347"/>
                  </a:lnTo>
                  <a:lnTo>
                    <a:pt x="1313" y="339"/>
                  </a:lnTo>
                  <a:lnTo>
                    <a:pt x="1336" y="333"/>
                  </a:lnTo>
                  <a:lnTo>
                    <a:pt x="1360" y="329"/>
                  </a:lnTo>
                  <a:lnTo>
                    <a:pt x="1385" y="328"/>
                  </a:lnTo>
                  <a:lnTo>
                    <a:pt x="1385" y="328"/>
                  </a:lnTo>
                  <a:lnTo>
                    <a:pt x="1406" y="329"/>
                  </a:lnTo>
                  <a:lnTo>
                    <a:pt x="1427" y="331"/>
                  </a:lnTo>
                  <a:lnTo>
                    <a:pt x="1446" y="335"/>
                  </a:lnTo>
                  <a:lnTo>
                    <a:pt x="1466" y="342"/>
                  </a:lnTo>
                  <a:lnTo>
                    <a:pt x="1484" y="349"/>
                  </a:lnTo>
                  <a:lnTo>
                    <a:pt x="1502" y="358"/>
                  </a:lnTo>
                  <a:lnTo>
                    <a:pt x="1520" y="368"/>
                  </a:lnTo>
                  <a:lnTo>
                    <a:pt x="1535" y="380"/>
                  </a:lnTo>
                  <a:lnTo>
                    <a:pt x="1551" y="393"/>
                  </a:lnTo>
                  <a:lnTo>
                    <a:pt x="1565" y="407"/>
                  </a:lnTo>
                  <a:lnTo>
                    <a:pt x="1578" y="422"/>
                  </a:lnTo>
                  <a:lnTo>
                    <a:pt x="1590" y="439"/>
                  </a:lnTo>
                  <a:lnTo>
                    <a:pt x="1601" y="457"/>
                  </a:lnTo>
                  <a:lnTo>
                    <a:pt x="1610" y="474"/>
                  </a:lnTo>
                  <a:lnTo>
                    <a:pt x="1616" y="494"/>
                  </a:lnTo>
                  <a:lnTo>
                    <a:pt x="1622" y="514"/>
                  </a:lnTo>
                  <a:lnTo>
                    <a:pt x="1622" y="514"/>
                  </a:lnTo>
                  <a:close/>
                  <a:moveTo>
                    <a:pt x="1470" y="1228"/>
                  </a:moveTo>
                  <a:lnTo>
                    <a:pt x="509" y="1228"/>
                  </a:lnTo>
                  <a:lnTo>
                    <a:pt x="499" y="1294"/>
                  </a:lnTo>
                  <a:lnTo>
                    <a:pt x="1481" y="1294"/>
                  </a:lnTo>
                  <a:lnTo>
                    <a:pt x="1470" y="1228"/>
                  </a:lnTo>
                  <a:lnTo>
                    <a:pt x="1470" y="1228"/>
                  </a:lnTo>
                  <a:close/>
                  <a:moveTo>
                    <a:pt x="514" y="1199"/>
                  </a:moveTo>
                  <a:lnTo>
                    <a:pt x="1466" y="1199"/>
                  </a:lnTo>
                  <a:lnTo>
                    <a:pt x="1454" y="1117"/>
                  </a:lnTo>
                  <a:lnTo>
                    <a:pt x="527" y="1117"/>
                  </a:lnTo>
                  <a:lnTo>
                    <a:pt x="514" y="1199"/>
                  </a:lnTo>
                  <a:lnTo>
                    <a:pt x="514" y="1199"/>
                  </a:lnTo>
                  <a:close/>
                  <a:moveTo>
                    <a:pt x="595" y="446"/>
                  </a:moveTo>
                  <a:lnTo>
                    <a:pt x="595" y="446"/>
                  </a:lnTo>
                  <a:lnTo>
                    <a:pt x="582" y="448"/>
                  </a:lnTo>
                  <a:lnTo>
                    <a:pt x="569" y="449"/>
                  </a:lnTo>
                  <a:lnTo>
                    <a:pt x="558" y="451"/>
                  </a:lnTo>
                  <a:lnTo>
                    <a:pt x="546" y="457"/>
                  </a:lnTo>
                  <a:lnTo>
                    <a:pt x="536" y="462"/>
                  </a:lnTo>
                  <a:lnTo>
                    <a:pt x="524" y="468"/>
                  </a:lnTo>
                  <a:lnTo>
                    <a:pt x="515" y="474"/>
                  </a:lnTo>
                  <a:lnTo>
                    <a:pt x="507" y="483"/>
                  </a:lnTo>
                  <a:lnTo>
                    <a:pt x="499" y="492"/>
                  </a:lnTo>
                  <a:lnTo>
                    <a:pt x="491" y="501"/>
                  </a:lnTo>
                  <a:lnTo>
                    <a:pt x="485" y="512"/>
                  </a:lnTo>
                  <a:lnTo>
                    <a:pt x="480" y="523"/>
                  </a:lnTo>
                  <a:lnTo>
                    <a:pt x="476" y="535"/>
                  </a:lnTo>
                  <a:lnTo>
                    <a:pt x="472" y="546"/>
                  </a:lnTo>
                  <a:lnTo>
                    <a:pt x="471" y="559"/>
                  </a:lnTo>
                  <a:lnTo>
                    <a:pt x="469" y="572"/>
                  </a:lnTo>
                  <a:lnTo>
                    <a:pt x="469" y="572"/>
                  </a:lnTo>
                  <a:lnTo>
                    <a:pt x="471" y="584"/>
                  </a:lnTo>
                  <a:lnTo>
                    <a:pt x="472" y="597"/>
                  </a:lnTo>
                  <a:lnTo>
                    <a:pt x="476" y="609"/>
                  </a:lnTo>
                  <a:lnTo>
                    <a:pt x="480" y="620"/>
                  </a:lnTo>
                  <a:lnTo>
                    <a:pt x="485" y="632"/>
                  </a:lnTo>
                  <a:lnTo>
                    <a:pt x="491" y="642"/>
                  </a:lnTo>
                  <a:lnTo>
                    <a:pt x="499" y="651"/>
                  </a:lnTo>
                  <a:lnTo>
                    <a:pt x="507" y="660"/>
                  </a:lnTo>
                  <a:lnTo>
                    <a:pt x="515" y="669"/>
                  </a:lnTo>
                  <a:lnTo>
                    <a:pt x="524" y="675"/>
                  </a:lnTo>
                  <a:lnTo>
                    <a:pt x="535" y="681"/>
                  </a:lnTo>
                  <a:lnTo>
                    <a:pt x="546" y="687"/>
                  </a:lnTo>
                  <a:lnTo>
                    <a:pt x="558" y="690"/>
                  </a:lnTo>
                  <a:lnTo>
                    <a:pt x="569" y="694"/>
                  </a:lnTo>
                  <a:lnTo>
                    <a:pt x="582" y="696"/>
                  </a:lnTo>
                  <a:lnTo>
                    <a:pt x="595" y="697"/>
                  </a:lnTo>
                  <a:lnTo>
                    <a:pt x="595" y="697"/>
                  </a:lnTo>
                  <a:lnTo>
                    <a:pt x="608" y="696"/>
                  </a:lnTo>
                  <a:lnTo>
                    <a:pt x="620" y="694"/>
                  </a:lnTo>
                  <a:lnTo>
                    <a:pt x="632" y="690"/>
                  </a:lnTo>
                  <a:lnTo>
                    <a:pt x="643" y="687"/>
                  </a:lnTo>
                  <a:lnTo>
                    <a:pt x="655" y="681"/>
                  </a:lnTo>
                  <a:lnTo>
                    <a:pt x="665" y="675"/>
                  </a:lnTo>
                  <a:lnTo>
                    <a:pt x="675" y="667"/>
                  </a:lnTo>
                  <a:lnTo>
                    <a:pt x="684" y="660"/>
                  </a:lnTo>
                  <a:lnTo>
                    <a:pt x="692" y="651"/>
                  </a:lnTo>
                  <a:lnTo>
                    <a:pt x="698" y="642"/>
                  </a:lnTo>
                  <a:lnTo>
                    <a:pt x="705" y="632"/>
                  </a:lnTo>
                  <a:lnTo>
                    <a:pt x="710" y="620"/>
                  </a:lnTo>
                  <a:lnTo>
                    <a:pt x="715" y="609"/>
                  </a:lnTo>
                  <a:lnTo>
                    <a:pt x="717" y="597"/>
                  </a:lnTo>
                  <a:lnTo>
                    <a:pt x="720" y="584"/>
                  </a:lnTo>
                  <a:lnTo>
                    <a:pt x="720" y="572"/>
                  </a:lnTo>
                  <a:lnTo>
                    <a:pt x="720" y="572"/>
                  </a:lnTo>
                  <a:lnTo>
                    <a:pt x="720" y="559"/>
                  </a:lnTo>
                  <a:lnTo>
                    <a:pt x="717" y="546"/>
                  </a:lnTo>
                  <a:lnTo>
                    <a:pt x="715" y="535"/>
                  </a:lnTo>
                  <a:lnTo>
                    <a:pt x="710" y="523"/>
                  </a:lnTo>
                  <a:lnTo>
                    <a:pt x="705" y="512"/>
                  </a:lnTo>
                  <a:lnTo>
                    <a:pt x="700" y="501"/>
                  </a:lnTo>
                  <a:lnTo>
                    <a:pt x="692" y="491"/>
                  </a:lnTo>
                  <a:lnTo>
                    <a:pt x="684" y="483"/>
                  </a:lnTo>
                  <a:lnTo>
                    <a:pt x="675" y="474"/>
                  </a:lnTo>
                  <a:lnTo>
                    <a:pt x="665" y="468"/>
                  </a:lnTo>
                  <a:lnTo>
                    <a:pt x="655" y="462"/>
                  </a:lnTo>
                  <a:lnTo>
                    <a:pt x="645" y="457"/>
                  </a:lnTo>
                  <a:lnTo>
                    <a:pt x="633" y="451"/>
                  </a:lnTo>
                  <a:lnTo>
                    <a:pt x="620" y="449"/>
                  </a:lnTo>
                  <a:lnTo>
                    <a:pt x="608" y="448"/>
                  </a:lnTo>
                  <a:lnTo>
                    <a:pt x="595" y="446"/>
                  </a:lnTo>
                  <a:lnTo>
                    <a:pt x="595" y="446"/>
                  </a:lnTo>
                  <a:close/>
                  <a:moveTo>
                    <a:pt x="1385" y="446"/>
                  </a:moveTo>
                  <a:lnTo>
                    <a:pt x="1385" y="446"/>
                  </a:lnTo>
                  <a:lnTo>
                    <a:pt x="1372" y="448"/>
                  </a:lnTo>
                  <a:lnTo>
                    <a:pt x="1360" y="449"/>
                  </a:lnTo>
                  <a:lnTo>
                    <a:pt x="1348" y="453"/>
                  </a:lnTo>
                  <a:lnTo>
                    <a:pt x="1336" y="457"/>
                  </a:lnTo>
                  <a:lnTo>
                    <a:pt x="1326" y="462"/>
                  </a:lnTo>
                  <a:lnTo>
                    <a:pt x="1316" y="468"/>
                  </a:lnTo>
                  <a:lnTo>
                    <a:pt x="1305" y="474"/>
                  </a:lnTo>
                  <a:lnTo>
                    <a:pt x="1296" y="483"/>
                  </a:lnTo>
                  <a:lnTo>
                    <a:pt x="1289" y="492"/>
                  </a:lnTo>
                  <a:lnTo>
                    <a:pt x="1281" y="501"/>
                  </a:lnTo>
                  <a:lnTo>
                    <a:pt x="1275" y="512"/>
                  </a:lnTo>
                  <a:lnTo>
                    <a:pt x="1270" y="523"/>
                  </a:lnTo>
                  <a:lnTo>
                    <a:pt x="1266" y="535"/>
                  </a:lnTo>
                  <a:lnTo>
                    <a:pt x="1263" y="546"/>
                  </a:lnTo>
                  <a:lnTo>
                    <a:pt x="1261" y="559"/>
                  </a:lnTo>
                  <a:lnTo>
                    <a:pt x="1261" y="572"/>
                  </a:lnTo>
                  <a:lnTo>
                    <a:pt x="1261" y="572"/>
                  </a:lnTo>
                  <a:lnTo>
                    <a:pt x="1261" y="584"/>
                  </a:lnTo>
                  <a:lnTo>
                    <a:pt x="1263" y="597"/>
                  </a:lnTo>
                  <a:lnTo>
                    <a:pt x="1266" y="609"/>
                  </a:lnTo>
                  <a:lnTo>
                    <a:pt x="1270" y="620"/>
                  </a:lnTo>
                  <a:lnTo>
                    <a:pt x="1275" y="632"/>
                  </a:lnTo>
                  <a:lnTo>
                    <a:pt x="1281" y="642"/>
                  </a:lnTo>
                  <a:lnTo>
                    <a:pt x="1289" y="651"/>
                  </a:lnTo>
                  <a:lnTo>
                    <a:pt x="1296" y="660"/>
                  </a:lnTo>
                  <a:lnTo>
                    <a:pt x="1305" y="667"/>
                  </a:lnTo>
                  <a:lnTo>
                    <a:pt x="1316" y="675"/>
                  </a:lnTo>
                  <a:lnTo>
                    <a:pt x="1326" y="681"/>
                  </a:lnTo>
                  <a:lnTo>
                    <a:pt x="1336" y="687"/>
                  </a:lnTo>
                  <a:lnTo>
                    <a:pt x="1348" y="690"/>
                  </a:lnTo>
                  <a:lnTo>
                    <a:pt x="1360" y="694"/>
                  </a:lnTo>
                  <a:lnTo>
                    <a:pt x="1372" y="696"/>
                  </a:lnTo>
                  <a:lnTo>
                    <a:pt x="1385" y="697"/>
                  </a:lnTo>
                  <a:lnTo>
                    <a:pt x="1385" y="697"/>
                  </a:lnTo>
                  <a:lnTo>
                    <a:pt x="1397" y="696"/>
                  </a:lnTo>
                  <a:lnTo>
                    <a:pt x="1410" y="694"/>
                  </a:lnTo>
                  <a:lnTo>
                    <a:pt x="1422" y="690"/>
                  </a:lnTo>
                  <a:lnTo>
                    <a:pt x="1433" y="687"/>
                  </a:lnTo>
                  <a:lnTo>
                    <a:pt x="1445" y="681"/>
                  </a:lnTo>
                  <a:lnTo>
                    <a:pt x="1455" y="675"/>
                  </a:lnTo>
                  <a:lnTo>
                    <a:pt x="1465" y="667"/>
                  </a:lnTo>
                  <a:lnTo>
                    <a:pt x="1474" y="660"/>
                  </a:lnTo>
                  <a:lnTo>
                    <a:pt x="1482" y="651"/>
                  </a:lnTo>
                  <a:lnTo>
                    <a:pt x="1488" y="642"/>
                  </a:lnTo>
                  <a:lnTo>
                    <a:pt x="1495" y="632"/>
                  </a:lnTo>
                  <a:lnTo>
                    <a:pt x="1500" y="620"/>
                  </a:lnTo>
                  <a:lnTo>
                    <a:pt x="1505" y="609"/>
                  </a:lnTo>
                  <a:lnTo>
                    <a:pt x="1507" y="597"/>
                  </a:lnTo>
                  <a:lnTo>
                    <a:pt x="1510" y="584"/>
                  </a:lnTo>
                  <a:lnTo>
                    <a:pt x="1510" y="572"/>
                  </a:lnTo>
                  <a:lnTo>
                    <a:pt x="1510" y="572"/>
                  </a:lnTo>
                  <a:lnTo>
                    <a:pt x="1510" y="559"/>
                  </a:lnTo>
                  <a:lnTo>
                    <a:pt x="1507" y="546"/>
                  </a:lnTo>
                  <a:lnTo>
                    <a:pt x="1505" y="535"/>
                  </a:lnTo>
                  <a:lnTo>
                    <a:pt x="1500" y="523"/>
                  </a:lnTo>
                  <a:lnTo>
                    <a:pt x="1495" y="512"/>
                  </a:lnTo>
                  <a:lnTo>
                    <a:pt x="1488" y="501"/>
                  </a:lnTo>
                  <a:lnTo>
                    <a:pt x="1482" y="492"/>
                  </a:lnTo>
                  <a:lnTo>
                    <a:pt x="1473" y="483"/>
                  </a:lnTo>
                  <a:lnTo>
                    <a:pt x="1465" y="474"/>
                  </a:lnTo>
                  <a:lnTo>
                    <a:pt x="1455" y="468"/>
                  </a:lnTo>
                  <a:lnTo>
                    <a:pt x="1445" y="462"/>
                  </a:lnTo>
                  <a:lnTo>
                    <a:pt x="1433" y="457"/>
                  </a:lnTo>
                  <a:lnTo>
                    <a:pt x="1422" y="453"/>
                  </a:lnTo>
                  <a:lnTo>
                    <a:pt x="1410" y="449"/>
                  </a:lnTo>
                  <a:lnTo>
                    <a:pt x="1397" y="448"/>
                  </a:lnTo>
                  <a:lnTo>
                    <a:pt x="1385" y="446"/>
                  </a:lnTo>
                  <a:lnTo>
                    <a:pt x="1385" y="446"/>
                  </a:lnTo>
                  <a:close/>
                </a:path>
              </a:pathLst>
            </a:custGeom>
            <a:solidFill>
              <a:srgbClr val="FFFFFF"/>
            </a:solidFill>
            <a:ln w="9525">
              <a:noFill/>
              <a:round/>
              <a:headEnd/>
              <a:tailEnd/>
            </a:ln>
          </p:spPr>
          <p:txBody>
            <a:bodyPr lIns="76187" tIns="38093" rIns="76187" bIns="38093"/>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sp>
        <p:nvSpPr>
          <p:cNvPr id="1537" name="Right Arrow 1536"/>
          <p:cNvSpPr/>
          <p:nvPr/>
        </p:nvSpPr>
        <p:spPr>
          <a:xfrm rot="5400000">
            <a:off x="5553264" y="-547362"/>
            <a:ext cx="1414659" cy="9597675"/>
          </a:xfrm>
          <a:prstGeom prst="rightArrow">
            <a:avLst>
              <a:gd name="adj1" fmla="val 100000"/>
              <a:gd name="adj2" fmla="val 47963"/>
            </a:avLst>
          </a:prstGeom>
          <a:gradFill flip="none" rotWithShape="1">
            <a:gsLst>
              <a:gs pos="0">
                <a:srgbClr val="A5BED9">
                  <a:alpha val="68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lnSpc>
                <a:spcPct val="95000"/>
              </a:lnSpc>
              <a:spcAft>
                <a:spcPct val="15000"/>
              </a:spcAft>
              <a:buNone/>
              <a:defRPr/>
            </a:pPr>
            <a:endParaRPr lang="en-US" sz="2400"/>
          </a:p>
        </p:txBody>
      </p:sp>
      <p:sp>
        <p:nvSpPr>
          <p:cNvPr id="1536" name="TextBox 51"/>
          <p:cNvSpPr txBox="1">
            <a:spLocks noChangeArrowheads="1"/>
          </p:cNvSpPr>
          <p:nvPr/>
        </p:nvSpPr>
        <p:spPr bwMode="auto">
          <a:xfrm>
            <a:off x="3048166" y="4255347"/>
            <a:ext cx="6491559" cy="423768"/>
          </a:xfrm>
          <a:prstGeom prst="rect">
            <a:avLst/>
          </a:prstGeom>
          <a:noFill/>
          <a:ln>
            <a:noFill/>
          </a:ln>
        </p:spPr>
        <p:txBody>
          <a:bodyPr wrap="square" lIns="91439" tIns="45719" rIns="91439" bIns="45719">
            <a:spAutoFit/>
          </a:bodyPr>
          <a:lstStyle>
            <a:lvl1pPr>
              <a:defRPr sz="900">
                <a:solidFill>
                  <a:schemeClr val="tx1"/>
                </a:solidFill>
                <a:latin typeface="Arial" panose="020B0604020202020204" pitchFamily="34" charset="0"/>
                <a:ea typeface="ＭＳ Ｐゴシック" panose="020B0600070205080204" pitchFamily="34" charset="-128"/>
              </a:defRPr>
            </a:lvl1pPr>
            <a:lvl2pPr marL="742950" indent="-285750">
              <a:defRPr sz="900">
                <a:solidFill>
                  <a:schemeClr val="tx1"/>
                </a:solidFill>
                <a:latin typeface="Arial" panose="020B0604020202020204" pitchFamily="34" charset="0"/>
                <a:ea typeface="ＭＳ Ｐゴシック" panose="020B0600070205080204" pitchFamily="34" charset="-128"/>
              </a:defRPr>
            </a:lvl2pPr>
            <a:lvl3pPr marL="1143000" indent="-228600">
              <a:defRPr sz="900">
                <a:solidFill>
                  <a:schemeClr val="tx1"/>
                </a:solidFill>
                <a:latin typeface="Arial" panose="020B0604020202020204" pitchFamily="34" charset="0"/>
                <a:ea typeface="ＭＳ Ｐゴシック" panose="020B0600070205080204" pitchFamily="34" charset="-128"/>
              </a:defRPr>
            </a:lvl3pPr>
            <a:lvl4pPr marL="1600200" indent="-228600">
              <a:defRPr sz="900">
                <a:solidFill>
                  <a:schemeClr val="tx1"/>
                </a:solidFill>
                <a:latin typeface="Arial" panose="020B0604020202020204" pitchFamily="34" charset="0"/>
                <a:ea typeface="ＭＳ Ｐゴシック" panose="020B0600070205080204" pitchFamily="34" charset="-128"/>
              </a:defRPr>
            </a:lvl4pPr>
            <a:lvl5pPr marL="2057400" indent="-228600">
              <a:defRPr sz="9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pPr algn="ctr">
              <a:lnSpc>
                <a:spcPct val="95000"/>
              </a:lnSpc>
              <a:spcAft>
                <a:spcPct val="15000"/>
              </a:spcAft>
              <a:buNone/>
              <a:defRPr/>
            </a:pPr>
            <a:r>
              <a:rPr lang="en-US" altLang="en-US" sz="2267" b="1" spc="-51" dirty="0">
                <a:solidFill>
                  <a:srgbClr val="660066"/>
                </a:solidFill>
                <a:cs typeface="ＭＳ Ｐゴシック" charset="0"/>
              </a:rPr>
              <a:t>Heterogeneous Servers &amp; Storage</a:t>
            </a:r>
          </a:p>
        </p:txBody>
      </p:sp>
      <p:sp>
        <p:nvSpPr>
          <p:cNvPr id="22532" name="Rounded Rectangle 580"/>
          <p:cNvSpPr>
            <a:spLocks noChangeArrowheads="1"/>
          </p:cNvSpPr>
          <p:nvPr/>
        </p:nvSpPr>
        <p:spPr bwMode="auto">
          <a:xfrm>
            <a:off x="1461699" y="3170261"/>
            <a:ext cx="9597733" cy="1024969"/>
          </a:xfrm>
          <a:prstGeom prst="roundRect">
            <a:avLst>
              <a:gd name="adj" fmla="val 16667"/>
            </a:avLst>
          </a:prstGeom>
          <a:solidFill>
            <a:schemeClr val="bg1"/>
          </a:solidFill>
          <a:ln w="38100">
            <a:solidFill>
              <a:srgbClr val="7030A0"/>
            </a:solidFill>
            <a:round/>
            <a:headEnd/>
            <a:tailEnd/>
          </a:ln>
        </p:spPr>
        <p:txBody>
          <a:bodyPr lIns="0" tIns="0" rIns="0" bIns="0" anchor="ctr"/>
          <a:lstStyle/>
          <a:p>
            <a:pPr algn="ctr">
              <a:buNone/>
            </a:pPr>
            <a:endParaRPr lang="en-GB" altLang="en-US" sz="3867" b="1">
              <a:solidFill>
                <a:srgbClr val="00649D"/>
              </a:solidFill>
              <a:latin typeface="HelvNeue for IBM" charset="0"/>
            </a:endParaRPr>
          </a:p>
        </p:txBody>
      </p:sp>
      <p:sp>
        <p:nvSpPr>
          <p:cNvPr id="38918" name="TextBox 49"/>
          <p:cNvSpPr txBox="1">
            <a:spLocks noChangeArrowheads="1"/>
          </p:cNvSpPr>
          <p:nvPr/>
        </p:nvSpPr>
        <p:spPr bwMode="auto">
          <a:xfrm>
            <a:off x="153626" y="2563556"/>
            <a:ext cx="963405" cy="68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ea typeface="MS PGothic" charset="0"/>
                <a:cs typeface="MS PGothic" charset="0"/>
              </a:defRPr>
            </a:lvl1pPr>
            <a:lvl2pPr marL="742950" indent="-285750">
              <a:defRPr sz="1400">
                <a:solidFill>
                  <a:schemeClr val="tx1"/>
                </a:solidFill>
                <a:latin typeface="Arial" charset="0"/>
                <a:ea typeface="MS PGothic" charset="0"/>
                <a:cs typeface="MS PGothic" charset="0"/>
              </a:defRPr>
            </a:lvl2pPr>
            <a:lvl3pPr marL="1143000" indent="-228600">
              <a:defRPr sz="1400">
                <a:solidFill>
                  <a:schemeClr val="tx1"/>
                </a:solidFill>
                <a:latin typeface="Arial" charset="0"/>
                <a:ea typeface="MS PGothic" charset="0"/>
                <a:cs typeface="MS PGothic" charset="0"/>
              </a:defRPr>
            </a:lvl3pPr>
            <a:lvl4pPr marL="1600200" indent="-228600">
              <a:defRPr sz="1400">
                <a:solidFill>
                  <a:schemeClr val="tx1"/>
                </a:solidFill>
                <a:latin typeface="Arial" charset="0"/>
                <a:ea typeface="MS PGothic" charset="0"/>
                <a:cs typeface="MS PGothic" charset="0"/>
              </a:defRPr>
            </a:lvl4pPr>
            <a:lvl5pPr marL="2057400" indent="-22860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a:lnSpc>
                <a:spcPct val="90000"/>
              </a:lnSpc>
              <a:buNone/>
              <a:defRPr/>
            </a:pPr>
            <a:r>
              <a:rPr lang="en-US" b="1" dirty="0"/>
              <a:t>Workload </a:t>
            </a:r>
            <a:br>
              <a:rPr lang="en-US" b="1" dirty="0"/>
            </a:br>
            <a:r>
              <a:rPr lang="en-US" b="1" dirty="0"/>
              <a:t>Aware</a:t>
            </a:r>
          </a:p>
          <a:p>
            <a:pPr eaLnBrk="0" hangingPunct="0">
              <a:lnSpc>
                <a:spcPct val="90000"/>
              </a:lnSpc>
              <a:buClr>
                <a:schemeClr val="tx1"/>
              </a:buClr>
              <a:buNone/>
              <a:defRPr/>
            </a:pPr>
            <a:r>
              <a:rPr lang="en-US" b="1" dirty="0"/>
              <a:t>Scheduling</a:t>
            </a:r>
          </a:p>
        </p:txBody>
      </p:sp>
      <p:sp>
        <p:nvSpPr>
          <p:cNvPr id="38919" name="TextBox 50"/>
          <p:cNvSpPr txBox="1">
            <a:spLocks noChangeArrowheads="1"/>
          </p:cNvSpPr>
          <p:nvPr/>
        </p:nvSpPr>
        <p:spPr bwMode="auto">
          <a:xfrm>
            <a:off x="153625" y="3529946"/>
            <a:ext cx="1093248" cy="68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ea typeface="MS PGothic" charset="0"/>
                <a:cs typeface="MS PGothic" charset="0"/>
              </a:defRPr>
            </a:lvl1pPr>
            <a:lvl2pPr marL="742950" indent="-285750">
              <a:defRPr sz="1400">
                <a:solidFill>
                  <a:schemeClr val="tx1"/>
                </a:solidFill>
                <a:latin typeface="Arial" charset="0"/>
                <a:ea typeface="MS PGothic" charset="0"/>
                <a:cs typeface="MS PGothic" charset="0"/>
              </a:defRPr>
            </a:lvl2pPr>
            <a:lvl3pPr marL="1143000" indent="-228600">
              <a:defRPr sz="1400">
                <a:solidFill>
                  <a:schemeClr val="tx1"/>
                </a:solidFill>
                <a:latin typeface="Arial" charset="0"/>
                <a:ea typeface="MS PGothic" charset="0"/>
                <a:cs typeface="MS PGothic" charset="0"/>
              </a:defRPr>
            </a:lvl3pPr>
            <a:lvl4pPr marL="1600200" indent="-228600">
              <a:defRPr sz="1400">
                <a:solidFill>
                  <a:schemeClr val="tx1"/>
                </a:solidFill>
                <a:latin typeface="Arial" charset="0"/>
                <a:ea typeface="MS PGothic" charset="0"/>
                <a:cs typeface="MS PGothic" charset="0"/>
              </a:defRPr>
            </a:lvl4pPr>
            <a:lvl5pPr marL="2057400" indent="-22860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0" hangingPunct="0">
              <a:lnSpc>
                <a:spcPct val="90000"/>
              </a:lnSpc>
              <a:buClr>
                <a:schemeClr val="tx1"/>
              </a:buClr>
              <a:buNone/>
              <a:defRPr/>
            </a:pPr>
            <a:r>
              <a:rPr lang="en-US" b="1" dirty="0">
                <a:solidFill>
                  <a:srgbClr val="000000"/>
                </a:solidFill>
              </a:rPr>
              <a:t>Shared</a:t>
            </a:r>
            <a:br>
              <a:rPr lang="en-US" b="1" dirty="0">
                <a:solidFill>
                  <a:srgbClr val="000000"/>
                </a:solidFill>
              </a:rPr>
            </a:br>
            <a:r>
              <a:rPr lang="en-US" b="1" dirty="0">
                <a:solidFill>
                  <a:srgbClr val="000000"/>
                </a:solidFill>
              </a:rPr>
              <a:t>Resource</a:t>
            </a:r>
          </a:p>
          <a:p>
            <a:pPr eaLnBrk="0" hangingPunct="0">
              <a:lnSpc>
                <a:spcPct val="90000"/>
              </a:lnSpc>
              <a:buClr>
                <a:schemeClr val="tx1"/>
              </a:buClr>
              <a:buNone/>
              <a:defRPr/>
            </a:pPr>
            <a:r>
              <a:rPr lang="en-US" b="1" dirty="0">
                <a:solidFill>
                  <a:srgbClr val="000000"/>
                </a:solidFill>
              </a:rPr>
              <a:t>Management</a:t>
            </a:r>
          </a:p>
        </p:txBody>
      </p:sp>
      <p:sp>
        <p:nvSpPr>
          <p:cNvPr id="166" name="Rectangle 165"/>
          <p:cNvSpPr/>
          <p:nvPr/>
        </p:nvSpPr>
        <p:spPr bwMode="auto">
          <a:xfrm>
            <a:off x="1413782" y="2012018"/>
            <a:ext cx="3147483" cy="45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spAutoFit/>
          </a:bodyPr>
          <a:lstStyle/>
          <a:p>
            <a:pPr algn="ctr" eaLnBrk="0" hangingPunct="0">
              <a:lnSpc>
                <a:spcPct val="85000"/>
              </a:lnSpc>
              <a:spcBef>
                <a:spcPts val="400"/>
              </a:spcBef>
              <a:buClr>
                <a:schemeClr val="tx1"/>
              </a:buClr>
              <a:buNone/>
              <a:defRPr/>
            </a:pPr>
            <a:r>
              <a:rPr lang="en-US" sz="1600" b="1" dirty="0">
                <a:solidFill>
                  <a:srgbClr val="000000"/>
                </a:solidFill>
              </a:rPr>
              <a:t>High Performance Computing</a:t>
            </a:r>
            <a:endParaRPr lang="en-US" sz="1467" dirty="0">
              <a:solidFill>
                <a:srgbClr val="000000"/>
              </a:solidFill>
            </a:endParaRPr>
          </a:p>
          <a:p>
            <a:pPr algn="ctr" eaLnBrk="0" hangingPunct="0">
              <a:lnSpc>
                <a:spcPct val="85000"/>
              </a:lnSpc>
              <a:spcBef>
                <a:spcPts val="400"/>
              </a:spcBef>
              <a:buClr>
                <a:schemeClr val="tx1"/>
              </a:buClr>
              <a:buNone/>
              <a:defRPr/>
            </a:pPr>
            <a:r>
              <a:rPr lang="en-US" sz="1467" dirty="0">
                <a:solidFill>
                  <a:srgbClr val="000000"/>
                </a:solidFill>
              </a:rPr>
              <a:t>Design / Simulation / Modeling</a:t>
            </a:r>
            <a:endParaRPr lang="en-US" sz="933" dirty="0">
              <a:solidFill>
                <a:srgbClr val="000000"/>
              </a:solidFill>
            </a:endParaRPr>
          </a:p>
        </p:txBody>
      </p:sp>
      <p:sp>
        <p:nvSpPr>
          <p:cNvPr id="1855" name="Rounded Rectangle 1854"/>
          <p:cNvSpPr/>
          <p:nvPr/>
        </p:nvSpPr>
        <p:spPr bwMode="auto">
          <a:xfrm>
            <a:off x="910777" y="5876713"/>
            <a:ext cx="10092267" cy="233910"/>
          </a:xfrm>
          <a:prstGeom prst="roundRect">
            <a:avLst>
              <a:gd name="adj" fmla="val 0"/>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lIns="0" tIns="0" rIns="0" bIns="0">
            <a:spAutoFit/>
          </a:bodyPr>
          <a:lstStyle/>
          <a:p>
            <a:pPr algn="ctr">
              <a:lnSpc>
                <a:spcPct val="95000"/>
              </a:lnSpc>
              <a:spcAft>
                <a:spcPct val="15000"/>
              </a:spcAft>
              <a:buNone/>
              <a:defRPr/>
            </a:pPr>
            <a:r>
              <a:rPr lang="en-US" sz="1600" b="1" dirty="0">
                <a:solidFill>
                  <a:schemeClr val="tx1"/>
                </a:solidFill>
              </a:rPr>
              <a:t>Hybrid Cloud Infrastructure</a:t>
            </a:r>
            <a:endParaRPr lang="en-US" sz="2400" b="1" dirty="0">
              <a:solidFill>
                <a:schemeClr val="tx1"/>
              </a:solidFill>
            </a:endParaRPr>
          </a:p>
        </p:txBody>
      </p:sp>
      <p:sp>
        <p:nvSpPr>
          <p:cNvPr id="401" name="Rectangle 400"/>
          <p:cNvSpPr/>
          <p:nvPr/>
        </p:nvSpPr>
        <p:spPr>
          <a:xfrm>
            <a:off x="8293449" y="2012018"/>
            <a:ext cx="2567016" cy="45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lgn="ctr" eaLnBrk="0" hangingPunct="0">
              <a:lnSpc>
                <a:spcPct val="85000"/>
              </a:lnSpc>
              <a:spcBef>
                <a:spcPts val="400"/>
              </a:spcBef>
              <a:buClr>
                <a:schemeClr val="tx1"/>
              </a:buClr>
              <a:buNone/>
              <a:defRPr/>
            </a:pPr>
            <a:r>
              <a:rPr lang="en-US" sz="1600" b="1" dirty="0">
                <a:solidFill>
                  <a:srgbClr val="000000"/>
                </a:solidFill>
              </a:rPr>
              <a:t>‘New-gen Workloads’</a:t>
            </a:r>
          </a:p>
          <a:p>
            <a:pPr algn="ctr" eaLnBrk="0" hangingPunct="0">
              <a:lnSpc>
                <a:spcPct val="85000"/>
              </a:lnSpc>
              <a:spcBef>
                <a:spcPts val="400"/>
              </a:spcBef>
              <a:buClr>
                <a:schemeClr val="tx1"/>
              </a:buClr>
              <a:buNone/>
              <a:defRPr/>
            </a:pPr>
            <a:r>
              <a:rPr lang="en-US" sz="1467" dirty="0">
                <a:solidFill>
                  <a:srgbClr val="000000"/>
                </a:solidFill>
              </a:rPr>
              <a:t>Hadoop, Spark, Containers</a:t>
            </a:r>
          </a:p>
        </p:txBody>
      </p:sp>
      <p:cxnSp>
        <p:nvCxnSpPr>
          <p:cNvPr id="1539" name="Straight Connector 1538"/>
          <p:cNvCxnSpPr/>
          <p:nvPr/>
        </p:nvCxnSpPr>
        <p:spPr bwMode="auto">
          <a:xfrm>
            <a:off x="9155348" y="5133111"/>
            <a:ext cx="537813" cy="0"/>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10" name="Group 9"/>
          <p:cNvGrpSpPr/>
          <p:nvPr/>
        </p:nvGrpSpPr>
        <p:grpSpPr>
          <a:xfrm>
            <a:off x="2392752" y="4740565"/>
            <a:ext cx="847772" cy="1038783"/>
            <a:chOff x="2057400" y="3714748"/>
            <a:chExt cx="635829" cy="779087"/>
          </a:xfrm>
        </p:grpSpPr>
        <p:sp>
          <p:nvSpPr>
            <p:cNvPr id="1793" name="Rounded Rectangle 1792"/>
            <p:cNvSpPr/>
            <p:nvPr/>
          </p:nvSpPr>
          <p:spPr bwMode="auto">
            <a:xfrm>
              <a:off x="2057400" y="3714748"/>
              <a:ext cx="635829" cy="779087"/>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1733" name="Rounded Rectangle 1732"/>
            <p:cNvSpPr/>
            <p:nvPr/>
          </p:nvSpPr>
          <p:spPr bwMode="auto">
            <a:xfrm>
              <a:off x="2275114" y="4297926"/>
              <a:ext cx="200402" cy="113170"/>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Disk</a:t>
              </a:r>
            </a:p>
          </p:txBody>
        </p:sp>
        <p:sp>
          <p:nvSpPr>
            <p:cNvPr id="612" name="Freeform 5"/>
            <p:cNvSpPr>
              <a:spLocks noEditPoints="1"/>
            </p:cNvSpPr>
            <p:nvPr/>
          </p:nvSpPr>
          <p:spPr bwMode="auto">
            <a:xfrm>
              <a:off x="2242145" y="3841655"/>
              <a:ext cx="266339" cy="304692"/>
            </a:xfrm>
            <a:custGeom>
              <a:avLst/>
              <a:gdLst/>
              <a:ahLst/>
              <a:cxnLst>
                <a:cxn ang="0">
                  <a:pos x="1439" y="26"/>
                </a:cxn>
                <a:cxn ang="0">
                  <a:pos x="1439" y="1951"/>
                </a:cxn>
                <a:cxn ang="0">
                  <a:pos x="49" y="1977"/>
                </a:cxn>
                <a:cxn ang="0">
                  <a:pos x="0" y="59"/>
                </a:cxn>
                <a:cxn ang="0">
                  <a:pos x="49" y="1"/>
                </a:cxn>
                <a:cxn ang="0">
                  <a:pos x="697" y="1188"/>
                </a:cxn>
                <a:cxn ang="0">
                  <a:pos x="855" y="1169"/>
                </a:cxn>
                <a:cxn ang="0">
                  <a:pos x="1003" y="1089"/>
                </a:cxn>
                <a:cxn ang="0">
                  <a:pos x="1109" y="961"/>
                </a:cxn>
                <a:cxn ang="0">
                  <a:pos x="1159" y="797"/>
                </a:cxn>
                <a:cxn ang="0">
                  <a:pos x="1148" y="643"/>
                </a:cxn>
                <a:cxn ang="0">
                  <a:pos x="1075" y="491"/>
                </a:cxn>
                <a:cxn ang="0">
                  <a:pos x="951" y="380"/>
                </a:cxn>
                <a:cxn ang="0">
                  <a:pos x="791" y="321"/>
                </a:cxn>
                <a:cxn ang="0">
                  <a:pos x="637" y="325"/>
                </a:cxn>
                <a:cxn ang="0">
                  <a:pos x="481" y="391"/>
                </a:cxn>
                <a:cxn ang="0">
                  <a:pos x="363" y="509"/>
                </a:cxn>
                <a:cxn ang="0">
                  <a:pos x="298" y="664"/>
                </a:cxn>
                <a:cxn ang="0">
                  <a:pos x="295" y="831"/>
                </a:cxn>
                <a:cxn ang="0">
                  <a:pos x="377" y="1016"/>
                </a:cxn>
                <a:cxn ang="0">
                  <a:pos x="551" y="935"/>
                </a:cxn>
                <a:cxn ang="0">
                  <a:pos x="606" y="923"/>
                </a:cxn>
                <a:cxn ang="0">
                  <a:pos x="630" y="969"/>
                </a:cxn>
                <a:cxn ang="0">
                  <a:pos x="754" y="1307"/>
                </a:cxn>
                <a:cxn ang="0">
                  <a:pos x="966" y="1254"/>
                </a:cxn>
                <a:cxn ang="0">
                  <a:pos x="1136" y="1126"/>
                </a:cxn>
                <a:cxn ang="0">
                  <a:pos x="1247" y="943"/>
                </a:cxn>
                <a:cxn ang="0">
                  <a:pos x="1281" y="753"/>
                </a:cxn>
                <a:cxn ang="0">
                  <a:pos x="1237" y="537"/>
                </a:cxn>
                <a:cxn ang="0">
                  <a:pos x="1118" y="359"/>
                </a:cxn>
                <a:cxn ang="0">
                  <a:pos x="942" y="240"/>
                </a:cxn>
                <a:cxn ang="0">
                  <a:pos x="725" y="197"/>
                </a:cxn>
                <a:cxn ang="0">
                  <a:pos x="534" y="230"/>
                </a:cxn>
                <a:cxn ang="0">
                  <a:pos x="351" y="341"/>
                </a:cxn>
                <a:cxn ang="0">
                  <a:pos x="224" y="511"/>
                </a:cxn>
                <a:cxn ang="0">
                  <a:pos x="170" y="723"/>
                </a:cxn>
                <a:cxn ang="0">
                  <a:pos x="207" y="955"/>
                </a:cxn>
                <a:cxn ang="0">
                  <a:pos x="364" y="1174"/>
                </a:cxn>
                <a:cxn ang="0">
                  <a:pos x="206" y="1691"/>
                </a:cxn>
                <a:cxn ang="0">
                  <a:pos x="505" y="1798"/>
                </a:cxn>
                <a:cxn ang="0">
                  <a:pos x="551" y="1784"/>
                </a:cxn>
                <a:cxn ang="0">
                  <a:pos x="313" y="1655"/>
                </a:cxn>
                <a:cxn ang="0">
                  <a:pos x="674" y="631"/>
                </a:cxn>
                <a:cxn ang="0">
                  <a:pos x="603" y="702"/>
                </a:cxn>
                <a:cxn ang="0">
                  <a:pos x="599" y="791"/>
                </a:cxn>
                <a:cxn ang="0">
                  <a:pos x="662" y="868"/>
                </a:cxn>
                <a:cxn ang="0">
                  <a:pos x="752" y="882"/>
                </a:cxn>
                <a:cxn ang="0">
                  <a:pos x="835" y="825"/>
                </a:cxn>
                <a:cxn ang="0">
                  <a:pos x="856" y="739"/>
                </a:cxn>
                <a:cxn ang="0">
                  <a:pos x="809" y="650"/>
                </a:cxn>
                <a:cxn ang="0">
                  <a:pos x="725" y="621"/>
                </a:cxn>
                <a:cxn ang="0">
                  <a:pos x="686" y="736"/>
                </a:cxn>
                <a:cxn ang="0">
                  <a:pos x="702" y="787"/>
                </a:cxn>
                <a:cxn ang="0">
                  <a:pos x="755" y="782"/>
                </a:cxn>
                <a:cxn ang="0">
                  <a:pos x="761" y="728"/>
                </a:cxn>
                <a:cxn ang="0">
                  <a:pos x="120" y="119"/>
                </a:cxn>
              </a:cxnLst>
              <a:rect l="0" t="0" r="r" b="b"/>
              <a:pathLst>
                <a:path w="1449" h="1978">
                  <a:moveTo>
                    <a:pt x="60" y="0"/>
                  </a:moveTo>
                  <a:lnTo>
                    <a:pt x="1391" y="0"/>
                  </a:lnTo>
                  <a:lnTo>
                    <a:pt x="1391" y="0"/>
                  </a:lnTo>
                  <a:lnTo>
                    <a:pt x="1402" y="1"/>
                  </a:lnTo>
                  <a:lnTo>
                    <a:pt x="1414" y="4"/>
                  </a:lnTo>
                  <a:lnTo>
                    <a:pt x="1424" y="10"/>
                  </a:lnTo>
                  <a:lnTo>
                    <a:pt x="1432" y="17"/>
                  </a:lnTo>
                  <a:lnTo>
                    <a:pt x="1439" y="26"/>
                  </a:lnTo>
                  <a:lnTo>
                    <a:pt x="1444" y="36"/>
                  </a:lnTo>
                  <a:lnTo>
                    <a:pt x="1448" y="47"/>
                  </a:lnTo>
                  <a:lnTo>
                    <a:pt x="1449" y="59"/>
                  </a:lnTo>
                  <a:lnTo>
                    <a:pt x="1449" y="1918"/>
                  </a:lnTo>
                  <a:lnTo>
                    <a:pt x="1449" y="1918"/>
                  </a:lnTo>
                  <a:lnTo>
                    <a:pt x="1448" y="1929"/>
                  </a:lnTo>
                  <a:lnTo>
                    <a:pt x="1444" y="1941"/>
                  </a:lnTo>
                  <a:lnTo>
                    <a:pt x="1439" y="1951"/>
                  </a:lnTo>
                  <a:lnTo>
                    <a:pt x="1432" y="1960"/>
                  </a:lnTo>
                  <a:lnTo>
                    <a:pt x="1424" y="1968"/>
                  </a:lnTo>
                  <a:lnTo>
                    <a:pt x="1414" y="1973"/>
                  </a:lnTo>
                  <a:lnTo>
                    <a:pt x="1402" y="1977"/>
                  </a:lnTo>
                  <a:lnTo>
                    <a:pt x="1391" y="1978"/>
                  </a:lnTo>
                  <a:lnTo>
                    <a:pt x="60" y="1978"/>
                  </a:lnTo>
                  <a:lnTo>
                    <a:pt x="60" y="1978"/>
                  </a:lnTo>
                  <a:lnTo>
                    <a:pt x="49" y="1977"/>
                  </a:lnTo>
                  <a:lnTo>
                    <a:pt x="37" y="1973"/>
                  </a:lnTo>
                  <a:lnTo>
                    <a:pt x="27" y="1968"/>
                  </a:lnTo>
                  <a:lnTo>
                    <a:pt x="18" y="1960"/>
                  </a:lnTo>
                  <a:lnTo>
                    <a:pt x="10" y="1951"/>
                  </a:lnTo>
                  <a:lnTo>
                    <a:pt x="5" y="1941"/>
                  </a:lnTo>
                  <a:lnTo>
                    <a:pt x="1" y="1929"/>
                  </a:lnTo>
                  <a:lnTo>
                    <a:pt x="0" y="1918"/>
                  </a:lnTo>
                  <a:lnTo>
                    <a:pt x="0" y="59"/>
                  </a:lnTo>
                  <a:lnTo>
                    <a:pt x="0" y="59"/>
                  </a:lnTo>
                  <a:lnTo>
                    <a:pt x="1" y="47"/>
                  </a:lnTo>
                  <a:lnTo>
                    <a:pt x="5" y="36"/>
                  </a:lnTo>
                  <a:lnTo>
                    <a:pt x="10" y="26"/>
                  </a:lnTo>
                  <a:lnTo>
                    <a:pt x="18" y="17"/>
                  </a:lnTo>
                  <a:lnTo>
                    <a:pt x="27" y="10"/>
                  </a:lnTo>
                  <a:lnTo>
                    <a:pt x="37" y="4"/>
                  </a:lnTo>
                  <a:lnTo>
                    <a:pt x="49" y="1"/>
                  </a:lnTo>
                  <a:lnTo>
                    <a:pt x="60" y="0"/>
                  </a:lnTo>
                  <a:lnTo>
                    <a:pt x="60" y="0"/>
                  </a:lnTo>
                  <a:close/>
                  <a:moveTo>
                    <a:pt x="630" y="969"/>
                  </a:moveTo>
                  <a:lnTo>
                    <a:pt x="612" y="1174"/>
                  </a:lnTo>
                  <a:lnTo>
                    <a:pt x="612" y="1174"/>
                  </a:lnTo>
                  <a:lnTo>
                    <a:pt x="639" y="1181"/>
                  </a:lnTo>
                  <a:lnTo>
                    <a:pt x="667" y="1185"/>
                  </a:lnTo>
                  <a:lnTo>
                    <a:pt x="697" y="1188"/>
                  </a:lnTo>
                  <a:lnTo>
                    <a:pt x="725" y="1188"/>
                  </a:lnTo>
                  <a:lnTo>
                    <a:pt x="725" y="1188"/>
                  </a:lnTo>
                  <a:lnTo>
                    <a:pt x="748" y="1188"/>
                  </a:lnTo>
                  <a:lnTo>
                    <a:pt x="769" y="1187"/>
                  </a:lnTo>
                  <a:lnTo>
                    <a:pt x="791" y="1183"/>
                  </a:lnTo>
                  <a:lnTo>
                    <a:pt x="813" y="1179"/>
                  </a:lnTo>
                  <a:lnTo>
                    <a:pt x="835" y="1176"/>
                  </a:lnTo>
                  <a:lnTo>
                    <a:pt x="855" y="1169"/>
                  </a:lnTo>
                  <a:lnTo>
                    <a:pt x="876" y="1163"/>
                  </a:lnTo>
                  <a:lnTo>
                    <a:pt x="895" y="1154"/>
                  </a:lnTo>
                  <a:lnTo>
                    <a:pt x="914" y="1146"/>
                  </a:lnTo>
                  <a:lnTo>
                    <a:pt x="933" y="1136"/>
                  </a:lnTo>
                  <a:lnTo>
                    <a:pt x="951" y="1126"/>
                  </a:lnTo>
                  <a:lnTo>
                    <a:pt x="969" y="1114"/>
                  </a:lnTo>
                  <a:lnTo>
                    <a:pt x="987" y="1101"/>
                  </a:lnTo>
                  <a:lnTo>
                    <a:pt x="1003" y="1089"/>
                  </a:lnTo>
                  <a:lnTo>
                    <a:pt x="1019" y="1076"/>
                  </a:lnTo>
                  <a:lnTo>
                    <a:pt x="1034" y="1061"/>
                  </a:lnTo>
                  <a:lnTo>
                    <a:pt x="1048" y="1045"/>
                  </a:lnTo>
                  <a:lnTo>
                    <a:pt x="1062" y="1030"/>
                  </a:lnTo>
                  <a:lnTo>
                    <a:pt x="1075" y="1013"/>
                  </a:lnTo>
                  <a:lnTo>
                    <a:pt x="1088" y="997"/>
                  </a:lnTo>
                  <a:lnTo>
                    <a:pt x="1098" y="979"/>
                  </a:lnTo>
                  <a:lnTo>
                    <a:pt x="1109" y="961"/>
                  </a:lnTo>
                  <a:lnTo>
                    <a:pt x="1118" y="942"/>
                  </a:lnTo>
                  <a:lnTo>
                    <a:pt x="1127" y="923"/>
                  </a:lnTo>
                  <a:lnTo>
                    <a:pt x="1135" y="902"/>
                  </a:lnTo>
                  <a:lnTo>
                    <a:pt x="1141" y="882"/>
                  </a:lnTo>
                  <a:lnTo>
                    <a:pt x="1148" y="861"/>
                  </a:lnTo>
                  <a:lnTo>
                    <a:pt x="1153" y="841"/>
                  </a:lnTo>
                  <a:lnTo>
                    <a:pt x="1157" y="819"/>
                  </a:lnTo>
                  <a:lnTo>
                    <a:pt x="1159" y="797"/>
                  </a:lnTo>
                  <a:lnTo>
                    <a:pt x="1161" y="774"/>
                  </a:lnTo>
                  <a:lnTo>
                    <a:pt x="1162" y="753"/>
                  </a:lnTo>
                  <a:lnTo>
                    <a:pt x="1162" y="753"/>
                  </a:lnTo>
                  <a:lnTo>
                    <a:pt x="1161" y="730"/>
                  </a:lnTo>
                  <a:lnTo>
                    <a:pt x="1159" y="708"/>
                  </a:lnTo>
                  <a:lnTo>
                    <a:pt x="1157" y="686"/>
                  </a:lnTo>
                  <a:lnTo>
                    <a:pt x="1153" y="664"/>
                  </a:lnTo>
                  <a:lnTo>
                    <a:pt x="1148" y="643"/>
                  </a:lnTo>
                  <a:lnTo>
                    <a:pt x="1143" y="622"/>
                  </a:lnTo>
                  <a:lnTo>
                    <a:pt x="1135" y="602"/>
                  </a:lnTo>
                  <a:lnTo>
                    <a:pt x="1127" y="583"/>
                  </a:lnTo>
                  <a:lnTo>
                    <a:pt x="1118" y="564"/>
                  </a:lnTo>
                  <a:lnTo>
                    <a:pt x="1109" y="544"/>
                  </a:lnTo>
                  <a:lnTo>
                    <a:pt x="1098" y="526"/>
                  </a:lnTo>
                  <a:lnTo>
                    <a:pt x="1088" y="509"/>
                  </a:lnTo>
                  <a:lnTo>
                    <a:pt x="1075" y="491"/>
                  </a:lnTo>
                  <a:lnTo>
                    <a:pt x="1062" y="474"/>
                  </a:lnTo>
                  <a:lnTo>
                    <a:pt x="1048" y="459"/>
                  </a:lnTo>
                  <a:lnTo>
                    <a:pt x="1034" y="443"/>
                  </a:lnTo>
                  <a:lnTo>
                    <a:pt x="1019" y="429"/>
                  </a:lnTo>
                  <a:lnTo>
                    <a:pt x="1003" y="415"/>
                  </a:lnTo>
                  <a:lnTo>
                    <a:pt x="987" y="403"/>
                  </a:lnTo>
                  <a:lnTo>
                    <a:pt x="969" y="391"/>
                  </a:lnTo>
                  <a:lnTo>
                    <a:pt x="951" y="380"/>
                  </a:lnTo>
                  <a:lnTo>
                    <a:pt x="933" y="368"/>
                  </a:lnTo>
                  <a:lnTo>
                    <a:pt x="914" y="359"/>
                  </a:lnTo>
                  <a:lnTo>
                    <a:pt x="895" y="350"/>
                  </a:lnTo>
                  <a:lnTo>
                    <a:pt x="876" y="342"/>
                  </a:lnTo>
                  <a:lnTo>
                    <a:pt x="855" y="336"/>
                  </a:lnTo>
                  <a:lnTo>
                    <a:pt x="835" y="330"/>
                  </a:lnTo>
                  <a:lnTo>
                    <a:pt x="813" y="325"/>
                  </a:lnTo>
                  <a:lnTo>
                    <a:pt x="791" y="321"/>
                  </a:lnTo>
                  <a:lnTo>
                    <a:pt x="769" y="318"/>
                  </a:lnTo>
                  <a:lnTo>
                    <a:pt x="748" y="317"/>
                  </a:lnTo>
                  <a:lnTo>
                    <a:pt x="725" y="316"/>
                  </a:lnTo>
                  <a:lnTo>
                    <a:pt x="725" y="316"/>
                  </a:lnTo>
                  <a:lnTo>
                    <a:pt x="703" y="317"/>
                  </a:lnTo>
                  <a:lnTo>
                    <a:pt x="680" y="318"/>
                  </a:lnTo>
                  <a:lnTo>
                    <a:pt x="658" y="321"/>
                  </a:lnTo>
                  <a:lnTo>
                    <a:pt x="637" y="325"/>
                  </a:lnTo>
                  <a:lnTo>
                    <a:pt x="616" y="330"/>
                  </a:lnTo>
                  <a:lnTo>
                    <a:pt x="596" y="336"/>
                  </a:lnTo>
                  <a:lnTo>
                    <a:pt x="575" y="342"/>
                  </a:lnTo>
                  <a:lnTo>
                    <a:pt x="555" y="350"/>
                  </a:lnTo>
                  <a:lnTo>
                    <a:pt x="536" y="359"/>
                  </a:lnTo>
                  <a:lnTo>
                    <a:pt x="516" y="368"/>
                  </a:lnTo>
                  <a:lnTo>
                    <a:pt x="498" y="380"/>
                  </a:lnTo>
                  <a:lnTo>
                    <a:pt x="481" y="391"/>
                  </a:lnTo>
                  <a:lnTo>
                    <a:pt x="464" y="403"/>
                  </a:lnTo>
                  <a:lnTo>
                    <a:pt x="447" y="415"/>
                  </a:lnTo>
                  <a:lnTo>
                    <a:pt x="432" y="429"/>
                  </a:lnTo>
                  <a:lnTo>
                    <a:pt x="417" y="443"/>
                  </a:lnTo>
                  <a:lnTo>
                    <a:pt x="401" y="459"/>
                  </a:lnTo>
                  <a:lnTo>
                    <a:pt x="389" y="474"/>
                  </a:lnTo>
                  <a:lnTo>
                    <a:pt x="376" y="491"/>
                  </a:lnTo>
                  <a:lnTo>
                    <a:pt x="363" y="509"/>
                  </a:lnTo>
                  <a:lnTo>
                    <a:pt x="351" y="526"/>
                  </a:lnTo>
                  <a:lnTo>
                    <a:pt x="341" y="544"/>
                  </a:lnTo>
                  <a:lnTo>
                    <a:pt x="331" y="564"/>
                  </a:lnTo>
                  <a:lnTo>
                    <a:pt x="323" y="583"/>
                  </a:lnTo>
                  <a:lnTo>
                    <a:pt x="314" y="602"/>
                  </a:lnTo>
                  <a:lnTo>
                    <a:pt x="308" y="622"/>
                  </a:lnTo>
                  <a:lnTo>
                    <a:pt x="302" y="643"/>
                  </a:lnTo>
                  <a:lnTo>
                    <a:pt x="298" y="664"/>
                  </a:lnTo>
                  <a:lnTo>
                    <a:pt x="294" y="686"/>
                  </a:lnTo>
                  <a:lnTo>
                    <a:pt x="291" y="708"/>
                  </a:lnTo>
                  <a:lnTo>
                    <a:pt x="289" y="730"/>
                  </a:lnTo>
                  <a:lnTo>
                    <a:pt x="289" y="753"/>
                  </a:lnTo>
                  <a:lnTo>
                    <a:pt x="289" y="753"/>
                  </a:lnTo>
                  <a:lnTo>
                    <a:pt x="289" y="778"/>
                  </a:lnTo>
                  <a:lnTo>
                    <a:pt x="291" y="805"/>
                  </a:lnTo>
                  <a:lnTo>
                    <a:pt x="295" y="831"/>
                  </a:lnTo>
                  <a:lnTo>
                    <a:pt x="300" y="856"/>
                  </a:lnTo>
                  <a:lnTo>
                    <a:pt x="308" y="880"/>
                  </a:lnTo>
                  <a:lnTo>
                    <a:pt x="316" y="905"/>
                  </a:lnTo>
                  <a:lnTo>
                    <a:pt x="326" y="929"/>
                  </a:lnTo>
                  <a:lnTo>
                    <a:pt x="336" y="952"/>
                  </a:lnTo>
                  <a:lnTo>
                    <a:pt x="349" y="974"/>
                  </a:lnTo>
                  <a:lnTo>
                    <a:pt x="363" y="995"/>
                  </a:lnTo>
                  <a:lnTo>
                    <a:pt x="377" y="1016"/>
                  </a:lnTo>
                  <a:lnTo>
                    <a:pt x="394" y="1036"/>
                  </a:lnTo>
                  <a:lnTo>
                    <a:pt x="412" y="1055"/>
                  </a:lnTo>
                  <a:lnTo>
                    <a:pt x="429" y="1073"/>
                  </a:lnTo>
                  <a:lnTo>
                    <a:pt x="449" y="1090"/>
                  </a:lnTo>
                  <a:lnTo>
                    <a:pt x="470" y="1107"/>
                  </a:lnTo>
                  <a:lnTo>
                    <a:pt x="546" y="943"/>
                  </a:lnTo>
                  <a:lnTo>
                    <a:pt x="546" y="943"/>
                  </a:lnTo>
                  <a:lnTo>
                    <a:pt x="551" y="935"/>
                  </a:lnTo>
                  <a:lnTo>
                    <a:pt x="556" y="929"/>
                  </a:lnTo>
                  <a:lnTo>
                    <a:pt x="562" y="924"/>
                  </a:lnTo>
                  <a:lnTo>
                    <a:pt x="569" y="921"/>
                  </a:lnTo>
                  <a:lnTo>
                    <a:pt x="576" y="919"/>
                  </a:lnTo>
                  <a:lnTo>
                    <a:pt x="584" y="917"/>
                  </a:lnTo>
                  <a:lnTo>
                    <a:pt x="592" y="919"/>
                  </a:lnTo>
                  <a:lnTo>
                    <a:pt x="599" y="920"/>
                  </a:lnTo>
                  <a:lnTo>
                    <a:pt x="606" y="923"/>
                  </a:lnTo>
                  <a:lnTo>
                    <a:pt x="612" y="926"/>
                  </a:lnTo>
                  <a:lnTo>
                    <a:pt x="619" y="932"/>
                  </a:lnTo>
                  <a:lnTo>
                    <a:pt x="624" y="937"/>
                  </a:lnTo>
                  <a:lnTo>
                    <a:pt x="628" y="944"/>
                  </a:lnTo>
                  <a:lnTo>
                    <a:pt x="630" y="952"/>
                  </a:lnTo>
                  <a:lnTo>
                    <a:pt x="631" y="960"/>
                  </a:lnTo>
                  <a:lnTo>
                    <a:pt x="630" y="969"/>
                  </a:lnTo>
                  <a:lnTo>
                    <a:pt x="630" y="969"/>
                  </a:lnTo>
                  <a:close/>
                  <a:moveTo>
                    <a:pt x="602" y="1294"/>
                  </a:moveTo>
                  <a:lnTo>
                    <a:pt x="602" y="1294"/>
                  </a:lnTo>
                  <a:lnTo>
                    <a:pt x="631" y="1300"/>
                  </a:lnTo>
                  <a:lnTo>
                    <a:pt x="662" y="1305"/>
                  </a:lnTo>
                  <a:lnTo>
                    <a:pt x="694" y="1307"/>
                  </a:lnTo>
                  <a:lnTo>
                    <a:pt x="725" y="1307"/>
                  </a:lnTo>
                  <a:lnTo>
                    <a:pt x="725" y="1307"/>
                  </a:lnTo>
                  <a:lnTo>
                    <a:pt x="754" y="1307"/>
                  </a:lnTo>
                  <a:lnTo>
                    <a:pt x="782" y="1305"/>
                  </a:lnTo>
                  <a:lnTo>
                    <a:pt x="809" y="1301"/>
                  </a:lnTo>
                  <a:lnTo>
                    <a:pt x="837" y="1297"/>
                  </a:lnTo>
                  <a:lnTo>
                    <a:pt x="864" y="1291"/>
                  </a:lnTo>
                  <a:lnTo>
                    <a:pt x="891" y="1283"/>
                  </a:lnTo>
                  <a:lnTo>
                    <a:pt x="916" y="1274"/>
                  </a:lnTo>
                  <a:lnTo>
                    <a:pt x="941" y="1264"/>
                  </a:lnTo>
                  <a:lnTo>
                    <a:pt x="966" y="1254"/>
                  </a:lnTo>
                  <a:lnTo>
                    <a:pt x="989" y="1241"/>
                  </a:lnTo>
                  <a:lnTo>
                    <a:pt x="1014" y="1228"/>
                  </a:lnTo>
                  <a:lnTo>
                    <a:pt x="1035" y="1213"/>
                  </a:lnTo>
                  <a:lnTo>
                    <a:pt x="1057" y="1197"/>
                  </a:lnTo>
                  <a:lnTo>
                    <a:pt x="1079" y="1181"/>
                  </a:lnTo>
                  <a:lnTo>
                    <a:pt x="1099" y="1164"/>
                  </a:lnTo>
                  <a:lnTo>
                    <a:pt x="1118" y="1145"/>
                  </a:lnTo>
                  <a:lnTo>
                    <a:pt x="1136" y="1126"/>
                  </a:lnTo>
                  <a:lnTo>
                    <a:pt x="1154" y="1105"/>
                  </a:lnTo>
                  <a:lnTo>
                    <a:pt x="1171" y="1085"/>
                  </a:lnTo>
                  <a:lnTo>
                    <a:pt x="1186" y="1063"/>
                  </a:lnTo>
                  <a:lnTo>
                    <a:pt x="1200" y="1040"/>
                  </a:lnTo>
                  <a:lnTo>
                    <a:pt x="1214" y="1017"/>
                  </a:lnTo>
                  <a:lnTo>
                    <a:pt x="1226" y="993"/>
                  </a:lnTo>
                  <a:lnTo>
                    <a:pt x="1237" y="969"/>
                  </a:lnTo>
                  <a:lnTo>
                    <a:pt x="1247" y="943"/>
                  </a:lnTo>
                  <a:lnTo>
                    <a:pt x="1255" y="917"/>
                  </a:lnTo>
                  <a:lnTo>
                    <a:pt x="1263" y="891"/>
                  </a:lnTo>
                  <a:lnTo>
                    <a:pt x="1269" y="864"/>
                  </a:lnTo>
                  <a:lnTo>
                    <a:pt x="1274" y="837"/>
                  </a:lnTo>
                  <a:lnTo>
                    <a:pt x="1278" y="809"/>
                  </a:lnTo>
                  <a:lnTo>
                    <a:pt x="1279" y="781"/>
                  </a:lnTo>
                  <a:lnTo>
                    <a:pt x="1281" y="753"/>
                  </a:lnTo>
                  <a:lnTo>
                    <a:pt x="1281" y="753"/>
                  </a:lnTo>
                  <a:lnTo>
                    <a:pt x="1279" y="723"/>
                  </a:lnTo>
                  <a:lnTo>
                    <a:pt x="1278" y="695"/>
                  </a:lnTo>
                  <a:lnTo>
                    <a:pt x="1274" y="668"/>
                  </a:lnTo>
                  <a:lnTo>
                    <a:pt x="1269" y="640"/>
                  </a:lnTo>
                  <a:lnTo>
                    <a:pt x="1263" y="613"/>
                  </a:lnTo>
                  <a:lnTo>
                    <a:pt x="1255" y="587"/>
                  </a:lnTo>
                  <a:lnTo>
                    <a:pt x="1247" y="561"/>
                  </a:lnTo>
                  <a:lnTo>
                    <a:pt x="1237" y="537"/>
                  </a:lnTo>
                  <a:lnTo>
                    <a:pt x="1226" y="511"/>
                  </a:lnTo>
                  <a:lnTo>
                    <a:pt x="1214" y="488"/>
                  </a:lnTo>
                  <a:lnTo>
                    <a:pt x="1200" y="464"/>
                  </a:lnTo>
                  <a:lnTo>
                    <a:pt x="1186" y="442"/>
                  </a:lnTo>
                  <a:lnTo>
                    <a:pt x="1171" y="420"/>
                  </a:lnTo>
                  <a:lnTo>
                    <a:pt x="1154" y="399"/>
                  </a:lnTo>
                  <a:lnTo>
                    <a:pt x="1136" y="378"/>
                  </a:lnTo>
                  <a:lnTo>
                    <a:pt x="1118" y="359"/>
                  </a:lnTo>
                  <a:lnTo>
                    <a:pt x="1099" y="341"/>
                  </a:lnTo>
                  <a:lnTo>
                    <a:pt x="1079" y="323"/>
                  </a:lnTo>
                  <a:lnTo>
                    <a:pt x="1057" y="307"/>
                  </a:lnTo>
                  <a:lnTo>
                    <a:pt x="1035" y="291"/>
                  </a:lnTo>
                  <a:lnTo>
                    <a:pt x="1014" y="277"/>
                  </a:lnTo>
                  <a:lnTo>
                    <a:pt x="991" y="265"/>
                  </a:lnTo>
                  <a:lnTo>
                    <a:pt x="966" y="252"/>
                  </a:lnTo>
                  <a:lnTo>
                    <a:pt x="942" y="240"/>
                  </a:lnTo>
                  <a:lnTo>
                    <a:pt x="916" y="230"/>
                  </a:lnTo>
                  <a:lnTo>
                    <a:pt x="891" y="222"/>
                  </a:lnTo>
                  <a:lnTo>
                    <a:pt x="864" y="215"/>
                  </a:lnTo>
                  <a:lnTo>
                    <a:pt x="837" y="208"/>
                  </a:lnTo>
                  <a:lnTo>
                    <a:pt x="810" y="203"/>
                  </a:lnTo>
                  <a:lnTo>
                    <a:pt x="782" y="199"/>
                  </a:lnTo>
                  <a:lnTo>
                    <a:pt x="754" y="198"/>
                  </a:lnTo>
                  <a:lnTo>
                    <a:pt x="725" y="197"/>
                  </a:lnTo>
                  <a:lnTo>
                    <a:pt x="725" y="197"/>
                  </a:lnTo>
                  <a:lnTo>
                    <a:pt x="697" y="198"/>
                  </a:lnTo>
                  <a:lnTo>
                    <a:pt x="668" y="199"/>
                  </a:lnTo>
                  <a:lnTo>
                    <a:pt x="640" y="203"/>
                  </a:lnTo>
                  <a:lnTo>
                    <a:pt x="614" y="208"/>
                  </a:lnTo>
                  <a:lnTo>
                    <a:pt x="587" y="215"/>
                  </a:lnTo>
                  <a:lnTo>
                    <a:pt x="560" y="222"/>
                  </a:lnTo>
                  <a:lnTo>
                    <a:pt x="534" y="230"/>
                  </a:lnTo>
                  <a:lnTo>
                    <a:pt x="509" y="240"/>
                  </a:lnTo>
                  <a:lnTo>
                    <a:pt x="484" y="252"/>
                  </a:lnTo>
                  <a:lnTo>
                    <a:pt x="460" y="265"/>
                  </a:lnTo>
                  <a:lnTo>
                    <a:pt x="437" y="277"/>
                  </a:lnTo>
                  <a:lnTo>
                    <a:pt x="414" y="291"/>
                  </a:lnTo>
                  <a:lnTo>
                    <a:pt x="392" y="307"/>
                  </a:lnTo>
                  <a:lnTo>
                    <a:pt x="372" y="323"/>
                  </a:lnTo>
                  <a:lnTo>
                    <a:pt x="351" y="341"/>
                  </a:lnTo>
                  <a:lnTo>
                    <a:pt x="332" y="359"/>
                  </a:lnTo>
                  <a:lnTo>
                    <a:pt x="314" y="378"/>
                  </a:lnTo>
                  <a:lnTo>
                    <a:pt x="297" y="399"/>
                  </a:lnTo>
                  <a:lnTo>
                    <a:pt x="280" y="420"/>
                  </a:lnTo>
                  <a:lnTo>
                    <a:pt x="265" y="442"/>
                  </a:lnTo>
                  <a:lnTo>
                    <a:pt x="251" y="464"/>
                  </a:lnTo>
                  <a:lnTo>
                    <a:pt x="236" y="488"/>
                  </a:lnTo>
                  <a:lnTo>
                    <a:pt x="224" y="511"/>
                  </a:lnTo>
                  <a:lnTo>
                    <a:pt x="213" y="537"/>
                  </a:lnTo>
                  <a:lnTo>
                    <a:pt x="203" y="561"/>
                  </a:lnTo>
                  <a:lnTo>
                    <a:pt x="194" y="587"/>
                  </a:lnTo>
                  <a:lnTo>
                    <a:pt x="187" y="613"/>
                  </a:lnTo>
                  <a:lnTo>
                    <a:pt x="180" y="640"/>
                  </a:lnTo>
                  <a:lnTo>
                    <a:pt x="176" y="668"/>
                  </a:lnTo>
                  <a:lnTo>
                    <a:pt x="173" y="695"/>
                  </a:lnTo>
                  <a:lnTo>
                    <a:pt x="170" y="723"/>
                  </a:lnTo>
                  <a:lnTo>
                    <a:pt x="170" y="753"/>
                  </a:lnTo>
                  <a:lnTo>
                    <a:pt x="170" y="753"/>
                  </a:lnTo>
                  <a:lnTo>
                    <a:pt x="170" y="787"/>
                  </a:lnTo>
                  <a:lnTo>
                    <a:pt x="174" y="822"/>
                  </a:lnTo>
                  <a:lnTo>
                    <a:pt x="179" y="856"/>
                  </a:lnTo>
                  <a:lnTo>
                    <a:pt x="187" y="889"/>
                  </a:lnTo>
                  <a:lnTo>
                    <a:pt x="196" y="923"/>
                  </a:lnTo>
                  <a:lnTo>
                    <a:pt x="207" y="955"/>
                  </a:lnTo>
                  <a:lnTo>
                    <a:pt x="221" y="985"/>
                  </a:lnTo>
                  <a:lnTo>
                    <a:pt x="236" y="1016"/>
                  </a:lnTo>
                  <a:lnTo>
                    <a:pt x="253" y="1045"/>
                  </a:lnTo>
                  <a:lnTo>
                    <a:pt x="272" y="1073"/>
                  </a:lnTo>
                  <a:lnTo>
                    <a:pt x="293" y="1100"/>
                  </a:lnTo>
                  <a:lnTo>
                    <a:pt x="314" y="1127"/>
                  </a:lnTo>
                  <a:lnTo>
                    <a:pt x="339" y="1151"/>
                  </a:lnTo>
                  <a:lnTo>
                    <a:pt x="364" y="1174"/>
                  </a:lnTo>
                  <a:lnTo>
                    <a:pt x="391" y="1196"/>
                  </a:lnTo>
                  <a:lnTo>
                    <a:pt x="419" y="1216"/>
                  </a:lnTo>
                  <a:lnTo>
                    <a:pt x="211" y="1664"/>
                  </a:lnTo>
                  <a:lnTo>
                    <a:pt x="211" y="1664"/>
                  </a:lnTo>
                  <a:lnTo>
                    <a:pt x="207" y="1673"/>
                  </a:lnTo>
                  <a:lnTo>
                    <a:pt x="207" y="1673"/>
                  </a:lnTo>
                  <a:lnTo>
                    <a:pt x="206" y="1682"/>
                  </a:lnTo>
                  <a:lnTo>
                    <a:pt x="206" y="1691"/>
                  </a:lnTo>
                  <a:lnTo>
                    <a:pt x="208" y="1699"/>
                  </a:lnTo>
                  <a:lnTo>
                    <a:pt x="212" y="1707"/>
                  </a:lnTo>
                  <a:lnTo>
                    <a:pt x="217" y="1714"/>
                  </a:lnTo>
                  <a:lnTo>
                    <a:pt x="224" y="1720"/>
                  </a:lnTo>
                  <a:lnTo>
                    <a:pt x="230" y="1724"/>
                  </a:lnTo>
                  <a:lnTo>
                    <a:pt x="239" y="1728"/>
                  </a:lnTo>
                  <a:lnTo>
                    <a:pt x="505" y="1799"/>
                  </a:lnTo>
                  <a:lnTo>
                    <a:pt x="505" y="1798"/>
                  </a:lnTo>
                  <a:lnTo>
                    <a:pt x="505" y="1798"/>
                  </a:lnTo>
                  <a:lnTo>
                    <a:pt x="513" y="1799"/>
                  </a:lnTo>
                  <a:lnTo>
                    <a:pt x="513" y="1799"/>
                  </a:lnTo>
                  <a:lnTo>
                    <a:pt x="521" y="1799"/>
                  </a:lnTo>
                  <a:lnTo>
                    <a:pt x="529" y="1798"/>
                  </a:lnTo>
                  <a:lnTo>
                    <a:pt x="538" y="1794"/>
                  </a:lnTo>
                  <a:lnTo>
                    <a:pt x="545" y="1789"/>
                  </a:lnTo>
                  <a:lnTo>
                    <a:pt x="551" y="1784"/>
                  </a:lnTo>
                  <a:lnTo>
                    <a:pt x="556" y="1776"/>
                  </a:lnTo>
                  <a:lnTo>
                    <a:pt x="559" y="1768"/>
                  </a:lnTo>
                  <a:lnTo>
                    <a:pt x="560" y="1760"/>
                  </a:lnTo>
                  <a:lnTo>
                    <a:pt x="602" y="1294"/>
                  </a:lnTo>
                  <a:lnTo>
                    <a:pt x="602" y="1294"/>
                  </a:lnTo>
                  <a:close/>
                  <a:moveTo>
                    <a:pt x="477" y="1698"/>
                  </a:moveTo>
                  <a:lnTo>
                    <a:pt x="520" y="1211"/>
                  </a:lnTo>
                  <a:lnTo>
                    <a:pt x="313" y="1655"/>
                  </a:lnTo>
                  <a:lnTo>
                    <a:pt x="477" y="1698"/>
                  </a:lnTo>
                  <a:lnTo>
                    <a:pt x="477" y="1698"/>
                  </a:lnTo>
                  <a:close/>
                  <a:moveTo>
                    <a:pt x="725" y="621"/>
                  </a:moveTo>
                  <a:lnTo>
                    <a:pt x="725" y="621"/>
                  </a:lnTo>
                  <a:lnTo>
                    <a:pt x="712" y="621"/>
                  </a:lnTo>
                  <a:lnTo>
                    <a:pt x="699" y="624"/>
                  </a:lnTo>
                  <a:lnTo>
                    <a:pt x="686" y="626"/>
                  </a:lnTo>
                  <a:lnTo>
                    <a:pt x="674" y="631"/>
                  </a:lnTo>
                  <a:lnTo>
                    <a:pt x="662" y="636"/>
                  </a:lnTo>
                  <a:lnTo>
                    <a:pt x="652" y="643"/>
                  </a:lnTo>
                  <a:lnTo>
                    <a:pt x="642" y="650"/>
                  </a:lnTo>
                  <a:lnTo>
                    <a:pt x="633" y="659"/>
                  </a:lnTo>
                  <a:lnTo>
                    <a:pt x="624" y="668"/>
                  </a:lnTo>
                  <a:lnTo>
                    <a:pt x="616" y="679"/>
                  </a:lnTo>
                  <a:lnTo>
                    <a:pt x="610" y="690"/>
                  </a:lnTo>
                  <a:lnTo>
                    <a:pt x="603" y="702"/>
                  </a:lnTo>
                  <a:lnTo>
                    <a:pt x="599" y="713"/>
                  </a:lnTo>
                  <a:lnTo>
                    <a:pt x="596" y="726"/>
                  </a:lnTo>
                  <a:lnTo>
                    <a:pt x="594" y="739"/>
                  </a:lnTo>
                  <a:lnTo>
                    <a:pt x="593" y="753"/>
                  </a:lnTo>
                  <a:lnTo>
                    <a:pt x="593" y="753"/>
                  </a:lnTo>
                  <a:lnTo>
                    <a:pt x="594" y="765"/>
                  </a:lnTo>
                  <a:lnTo>
                    <a:pt x="596" y="778"/>
                  </a:lnTo>
                  <a:lnTo>
                    <a:pt x="599" y="791"/>
                  </a:lnTo>
                  <a:lnTo>
                    <a:pt x="605" y="804"/>
                  </a:lnTo>
                  <a:lnTo>
                    <a:pt x="610" y="815"/>
                  </a:lnTo>
                  <a:lnTo>
                    <a:pt x="616" y="825"/>
                  </a:lnTo>
                  <a:lnTo>
                    <a:pt x="624" y="836"/>
                  </a:lnTo>
                  <a:lnTo>
                    <a:pt x="633" y="845"/>
                  </a:lnTo>
                  <a:lnTo>
                    <a:pt x="642" y="854"/>
                  </a:lnTo>
                  <a:lnTo>
                    <a:pt x="652" y="861"/>
                  </a:lnTo>
                  <a:lnTo>
                    <a:pt x="662" y="868"/>
                  </a:lnTo>
                  <a:lnTo>
                    <a:pt x="674" y="874"/>
                  </a:lnTo>
                  <a:lnTo>
                    <a:pt x="686" y="878"/>
                  </a:lnTo>
                  <a:lnTo>
                    <a:pt x="699" y="882"/>
                  </a:lnTo>
                  <a:lnTo>
                    <a:pt x="712" y="883"/>
                  </a:lnTo>
                  <a:lnTo>
                    <a:pt x="725" y="884"/>
                  </a:lnTo>
                  <a:lnTo>
                    <a:pt x="725" y="884"/>
                  </a:lnTo>
                  <a:lnTo>
                    <a:pt x="739" y="883"/>
                  </a:lnTo>
                  <a:lnTo>
                    <a:pt x="752" y="882"/>
                  </a:lnTo>
                  <a:lnTo>
                    <a:pt x="764" y="878"/>
                  </a:lnTo>
                  <a:lnTo>
                    <a:pt x="776" y="874"/>
                  </a:lnTo>
                  <a:lnTo>
                    <a:pt x="787" y="868"/>
                  </a:lnTo>
                  <a:lnTo>
                    <a:pt x="799" y="861"/>
                  </a:lnTo>
                  <a:lnTo>
                    <a:pt x="809" y="854"/>
                  </a:lnTo>
                  <a:lnTo>
                    <a:pt x="818" y="845"/>
                  </a:lnTo>
                  <a:lnTo>
                    <a:pt x="827" y="836"/>
                  </a:lnTo>
                  <a:lnTo>
                    <a:pt x="835" y="825"/>
                  </a:lnTo>
                  <a:lnTo>
                    <a:pt x="841" y="815"/>
                  </a:lnTo>
                  <a:lnTo>
                    <a:pt x="846" y="804"/>
                  </a:lnTo>
                  <a:lnTo>
                    <a:pt x="851" y="791"/>
                  </a:lnTo>
                  <a:lnTo>
                    <a:pt x="854" y="778"/>
                  </a:lnTo>
                  <a:lnTo>
                    <a:pt x="856" y="765"/>
                  </a:lnTo>
                  <a:lnTo>
                    <a:pt x="856" y="753"/>
                  </a:lnTo>
                  <a:lnTo>
                    <a:pt x="856" y="753"/>
                  </a:lnTo>
                  <a:lnTo>
                    <a:pt x="856" y="739"/>
                  </a:lnTo>
                  <a:lnTo>
                    <a:pt x="854" y="726"/>
                  </a:lnTo>
                  <a:lnTo>
                    <a:pt x="851" y="713"/>
                  </a:lnTo>
                  <a:lnTo>
                    <a:pt x="846" y="702"/>
                  </a:lnTo>
                  <a:lnTo>
                    <a:pt x="841" y="690"/>
                  </a:lnTo>
                  <a:lnTo>
                    <a:pt x="835" y="679"/>
                  </a:lnTo>
                  <a:lnTo>
                    <a:pt x="827" y="668"/>
                  </a:lnTo>
                  <a:lnTo>
                    <a:pt x="818" y="659"/>
                  </a:lnTo>
                  <a:lnTo>
                    <a:pt x="809" y="650"/>
                  </a:lnTo>
                  <a:lnTo>
                    <a:pt x="799" y="643"/>
                  </a:lnTo>
                  <a:lnTo>
                    <a:pt x="787" y="636"/>
                  </a:lnTo>
                  <a:lnTo>
                    <a:pt x="776" y="631"/>
                  </a:lnTo>
                  <a:lnTo>
                    <a:pt x="764" y="626"/>
                  </a:lnTo>
                  <a:lnTo>
                    <a:pt x="752" y="624"/>
                  </a:lnTo>
                  <a:lnTo>
                    <a:pt x="739" y="621"/>
                  </a:lnTo>
                  <a:lnTo>
                    <a:pt x="725" y="621"/>
                  </a:lnTo>
                  <a:lnTo>
                    <a:pt x="725" y="621"/>
                  </a:lnTo>
                  <a:close/>
                  <a:moveTo>
                    <a:pt x="725" y="710"/>
                  </a:moveTo>
                  <a:lnTo>
                    <a:pt x="725" y="710"/>
                  </a:lnTo>
                  <a:lnTo>
                    <a:pt x="717" y="710"/>
                  </a:lnTo>
                  <a:lnTo>
                    <a:pt x="708" y="713"/>
                  </a:lnTo>
                  <a:lnTo>
                    <a:pt x="702" y="717"/>
                  </a:lnTo>
                  <a:lnTo>
                    <a:pt x="695" y="722"/>
                  </a:lnTo>
                  <a:lnTo>
                    <a:pt x="690" y="728"/>
                  </a:lnTo>
                  <a:lnTo>
                    <a:pt x="686" y="736"/>
                  </a:lnTo>
                  <a:lnTo>
                    <a:pt x="684" y="744"/>
                  </a:lnTo>
                  <a:lnTo>
                    <a:pt x="683" y="753"/>
                  </a:lnTo>
                  <a:lnTo>
                    <a:pt x="683" y="753"/>
                  </a:lnTo>
                  <a:lnTo>
                    <a:pt x="684" y="760"/>
                  </a:lnTo>
                  <a:lnTo>
                    <a:pt x="686" y="769"/>
                  </a:lnTo>
                  <a:lnTo>
                    <a:pt x="690" y="776"/>
                  </a:lnTo>
                  <a:lnTo>
                    <a:pt x="695" y="782"/>
                  </a:lnTo>
                  <a:lnTo>
                    <a:pt x="702" y="787"/>
                  </a:lnTo>
                  <a:lnTo>
                    <a:pt x="708" y="791"/>
                  </a:lnTo>
                  <a:lnTo>
                    <a:pt x="717" y="794"/>
                  </a:lnTo>
                  <a:lnTo>
                    <a:pt x="725" y="795"/>
                  </a:lnTo>
                  <a:lnTo>
                    <a:pt x="725" y="795"/>
                  </a:lnTo>
                  <a:lnTo>
                    <a:pt x="734" y="794"/>
                  </a:lnTo>
                  <a:lnTo>
                    <a:pt x="741" y="791"/>
                  </a:lnTo>
                  <a:lnTo>
                    <a:pt x="749" y="787"/>
                  </a:lnTo>
                  <a:lnTo>
                    <a:pt x="755" y="782"/>
                  </a:lnTo>
                  <a:lnTo>
                    <a:pt x="761" y="776"/>
                  </a:lnTo>
                  <a:lnTo>
                    <a:pt x="764" y="769"/>
                  </a:lnTo>
                  <a:lnTo>
                    <a:pt x="767" y="760"/>
                  </a:lnTo>
                  <a:lnTo>
                    <a:pt x="767" y="753"/>
                  </a:lnTo>
                  <a:lnTo>
                    <a:pt x="767" y="753"/>
                  </a:lnTo>
                  <a:lnTo>
                    <a:pt x="767" y="744"/>
                  </a:lnTo>
                  <a:lnTo>
                    <a:pt x="764" y="736"/>
                  </a:lnTo>
                  <a:lnTo>
                    <a:pt x="761" y="728"/>
                  </a:lnTo>
                  <a:lnTo>
                    <a:pt x="755" y="722"/>
                  </a:lnTo>
                  <a:lnTo>
                    <a:pt x="749" y="717"/>
                  </a:lnTo>
                  <a:lnTo>
                    <a:pt x="741" y="713"/>
                  </a:lnTo>
                  <a:lnTo>
                    <a:pt x="734" y="710"/>
                  </a:lnTo>
                  <a:lnTo>
                    <a:pt x="725" y="710"/>
                  </a:lnTo>
                  <a:lnTo>
                    <a:pt x="725" y="710"/>
                  </a:lnTo>
                  <a:close/>
                  <a:moveTo>
                    <a:pt x="1331" y="119"/>
                  </a:moveTo>
                  <a:lnTo>
                    <a:pt x="120" y="119"/>
                  </a:lnTo>
                  <a:lnTo>
                    <a:pt x="120" y="1858"/>
                  </a:lnTo>
                  <a:lnTo>
                    <a:pt x="1331" y="1858"/>
                  </a:lnTo>
                  <a:lnTo>
                    <a:pt x="1331" y="119"/>
                  </a:lnTo>
                  <a:close/>
                </a:path>
              </a:pathLst>
            </a:custGeom>
            <a:solidFill>
              <a:schemeClr val="bg1"/>
            </a:solidFill>
            <a:ln w="9525">
              <a:solidFill>
                <a:schemeClr val="bg1"/>
              </a:solidFill>
              <a:round/>
              <a:headEnd/>
              <a:tailEnd/>
            </a:ln>
          </p:spPr>
          <p:txBody>
            <a:bodyPr lIns="76187" tIns="38093" rIns="76187" bIns="38093"/>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nvGrpSpPr>
          <p:cNvPr id="22557" name="Group 67"/>
          <p:cNvGrpSpPr>
            <a:grpSpLocks/>
          </p:cNvGrpSpPr>
          <p:nvPr/>
        </p:nvGrpSpPr>
        <p:grpSpPr bwMode="auto">
          <a:xfrm>
            <a:off x="1528385" y="4740564"/>
            <a:ext cx="847773" cy="1038781"/>
            <a:chOff x="699657" y="3264341"/>
            <a:chExt cx="655565" cy="962025"/>
          </a:xfrm>
        </p:grpSpPr>
        <p:sp>
          <p:nvSpPr>
            <p:cNvPr id="1857" name="Rounded Rectangle 1856"/>
            <p:cNvSpPr/>
            <p:nvPr/>
          </p:nvSpPr>
          <p:spPr bwMode="auto">
            <a:xfrm>
              <a:off x="699657" y="3264341"/>
              <a:ext cx="655565" cy="962025"/>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1860" name="Rounded Rectangle 1859"/>
            <p:cNvSpPr/>
            <p:nvPr/>
          </p:nvSpPr>
          <p:spPr bwMode="auto">
            <a:xfrm>
              <a:off x="916034" y="4005549"/>
              <a:ext cx="253641"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Flash</a:t>
              </a:r>
            </a:p>
          </p:txBody>
        </p:sp>
        <p:sp>
          <p:nvSpPr>
            <p:cNvPr id="613" name="Freeform 6"/>
            <p:cNvSpPr>
              <a:spLocks noEditPoints="1"/>
            </p:cNvSpPr>
            <p:nvPr/>
          </p:nvSpPr>
          <p:spPr bwMode="auto">
            <a:xfrm>
              <a:off x="906009" y="3442141"/>
              <a:ext cx="276194" cy="376237"/>
            </a:xfrm>
            <a:custGeom>
              <a:avLst/>
              <a:gdLst/>
              <a:ahLst/>
              <a:cxnLst>
                <a:cxn ang="0">
                  <a:pos x="1389" y="0"/>
                </a:cxn>
                <a:cxn ang="0">
                  <a:pos x="1402" y="1"/>
                </a:cxn>
                <a:cxn ang="0">
                  <a:pos x="1423" y="10"/>
                </a:cxn>
                <a:cxn ang="0">
                  <a:pos x="1439" y="26"/>
                </a:cxn>
                <a:cxn ang="0">
                  <a:pos x="1448" y="47"/>
                </a:cxn>
                <a:cxn ang="0">
                  <a:pos x="1450" y="1918"/>
                </a:cxn>
                <a:cxn ang="0">
                  <a:pos x="1448" y="1929"/>
                </a:cxn>
                <a:cxn ang="0">
                  <a:pos x="1439" y="1951"/>
                </a:cxn>
                <a:cxn ang="0">
                  <a:pos x="1423" y="1968"/>
                </a:cxn>
                <a:cxn ang="0">
                  <a:pos x="1402" y="1977"/>
                </a:cxn>
                <a:cxn ang="0">
                  <a:pos x="60" y="1978"/>
                </a:cxn>
                <a:cxn ang="0">
                  <a:pos x="47" y="1977"/>
                </a:cxn>
                <a:cxn ang="0">
                  <a:pos x="27" y="1968"/>
                </a:cxn>
                <a:cxn ang="0">
                  <a:pos x="10" y="1951"/>
                </a:cxn>
                <a:cxn ang="0">
                  <a:pos x="1" y="1929"/>
                </a:cxn>
                <a:cxn ang="0">
                  <a:pos x="0" y="59"/>
                </a:cxn>
                <a:cxn ang="0">
                  <a:pos x="1" y="47"/>
                </a:cxn>
                <a:cxn ang="0">
                  <a:pos x="10" y="26"/>
                </a:cxn>
                <a:cxn ang="0">
                  <a:pos x="27" y="10"/>
                </a:cxn>
                <a:cxn ang="0">
                  <a:pos x="47" y="1"/>
                </a:cxn>
                <a:cxn ang="0">
                  <a:pos x="60" y="0"/>
                </a:cxn>
                <a:cxn ang="0">
                  <a:pos x="1061" y="390"/>
                </a:cxn>
                <a:cxn ang="0">
                  <a:pos x="390" y="450"/>
                </a:cxn>
                <a:cxn ang="0">
                  <a:pos x="247" y="455"/>
                </a:cxn>
                <a:cxn ang="0">
                  <a:pos x="390" y="543"/>
                </a:cxn>
                <a:cxn ang="0">
                  <a:pos x="247" y="650"/>
                </a:cxn>
                <a:cxn ang="0">
                  <a:pos x="390" y="740"/>
                </a:cxn>
                <a:cxn ang="0">
                  <a:pos x="247" y="846"/>
                </a:cxn>
                <a:cxn ang="0">
                  <a:pos x="390" y="935"/>
                </a:cxn>
                <a:cxn ang="0">
                  <a:pos x="247" y="1041"/>
                </a:cxn>
                <a:cxn ang="0">
                  <a:pos x="390" y="1131"/>
                </a:cxn>
                <a:cxn ang="0">
                  <a:pos x="247" y="1238"/>
                </a:cxn>
                <a:cxn ang="0">
                  <a:pos x="390" y="1326"/>
                </a:cxn>
                <a:cxn ang="0">
                  <a:pos x="247" y="1434"/>
                </a:cxn>
                <a:cxn ang="0">
                  <a:pos x="390" y="1523"/>
                </a:cxn>
                <a:cxn ang="0">
                  <a:pos x="390" y="1587"/>
                </a:cxn>
                <a:cxn ang="0">
                  <a:pos x="1061" y="1523"/>
                </a:cxn>
                <a:cxn ang="0">
                  <a:pos x="1203" y="1523"/>
                </a:cxn>
                <a:cxn ang="0">
                  <a:pos x="1061" y="1434"/>
                </a:cxn>
                <a:cxn ang="0">
                  <a:pos x="1203" y="1326"/>
                </a:cxn>
                <a:cxn ang="0">
                  <a:pos x="1203" y="1238"/>
                </a:cxn>
                <a:cxn ang="0">
                  <a:pos x="1061" y="1131"/>
                </a:cxn>
                <a:cxn ang="0">
                  <a:pos x="1203" y="1131"/>
                </a:cxn>
                <a:cxn ang="0">
                  <a:pos x="1061" y="1041"/>
                </a:cxn>
                <a:cxn ang="0">
                  <a:pos x="1203" y="935"/>
                </a:cxn>
                <a:cxn ang="0">
                  <a:pos x="1203" y="846"/>
                </a:cxn>
                <a:cxn ang="0">
                  <a:pos x="1061" y="740"/>
                </a:cxn>
                <a:cxn ang="0">
                  <a:pos x="1203" y="740"/>
                </a:cxn>
                <a:cxn ang="0">
                  <a:pos x="1061" y="650"/>
                </a:cxn>
                <a:cxn ang="0">
                  <a:pos x="1203" y="543"/>
                </a:cxn>
                <a:cxn ang="0">
                  <a:pos x="1203" y="455"/>
                </a:cxn>
                <a:cxn ang="0">
                  <a:pos x="1061" y="390"/>
                </a:cxn>
                <a:cxn ang="0">
                  <a:pos x="941" y="510"/>
                </a:cxn>
                <a:cxn ang="0">
                  <a:pos x="509" y="1468"/>
                </a:cxn>
                <a:cxn ang="0">
                  <a:pos x="941" y="510"/>
                </a:cxn>
                <a:cxn ang="0">
                  <a:pos x="1331" y="119"/>
                </a:cxn>
                <a:cxn ang="0">
                  <a:pos x="119" y="1858"/>
                </a:cxn>
                <a:cxn ang="0">
                  <a:pos x="1331" y="119"/>
                </a:cxn>
              </a:cxnLst>
              <a:rect l="0" t="0" r="r" b="b"/>
              <a:pathLst>
                <a:path w="1450" h="1978">
                  <a:moveTo>
                    <a:pt x="60" y="0"/>
                  </a:moveTo>
                  <a:lnTo>
                    <a:pt x="1389" y="0"/>
                  </a:lnTo>
                  <a:lnTo>
                    <a:pt x="1389" y="0"/>
                  </a:lnTo>
                  <a:lnTo>
                    <a:pt x="1402" y="1"/>
                  </a:lnTo>
                  <a:lnTo>
                    <a:pt x="1412" y="4"/>
                  </a:lnTo>
                  <a:lnTo>
                    <a:pt x="1423" y="10"/>
                  </a:lnTo>
                  <a:lnTo>
                    <a:pt x="1432" y="17"/>
                  </a:lnTo>
                  <a:lnTo>
                    <a:pt x="1439" y="26"/>
                  </a:lnTo>
                  <a:lnTo>
                    <a:pt x="1444" y="36"/>
                  </a:lnTo>
                  <a:lnTo>
                    <a:pt x="1448" y="47"/>
                  </a:lnTo>
                  <a:lnTo>
                    <a:pt x="1450" y="59"/>
                  </a:lnTo>
                  <a:lnTo>
                    <a:pt x="1450" y="1918"/>
                  </a:lnTo>
                  <a:lnTo>
                    <a:pt x="1450" y="1918"/>
                  </a:lnTo>
                  <a:lnTo>
                    <a:pt x="1448" y="1929"/>
                  </a:lnTo>
                  <a:lnTo>
                    <a:pt x="1444" y="1941"/>
                  </a:lnTo>
                  <a:lnTo>
                    <a:pt x="1439" y="1951"/>
                  </a:lnTo>
                  <a:lnTo>
                    <a:pt x="1432" y="1960"/>
                  </a:lnTo>
                  <a:lnTo>
                    <a:pt x="1423" y="1968"/>
                  </a:lnTo>
                  <a:lnTo>
                    <a:pt x="1412" y="1973"/>
                  </a:lnTo>
                  <a:lnTo>
                    <a:pt x="1402" y="1977"/>
                  </a:lnTo>
                  <a:lnTo>
                    <a:pt x="1389" y="1978"/>
                  </a:lnTo>
                  <a:lnTo>
                    <a:pt x="60" y="1978"/>
                  </a:lnTo>
                  <a:lnTo>
                    <a:pt x="60" y="1978"/>
                  </a:lnTo>
                  <a:lnTo>
                    <a:pt x="47" y="1977"/>
                  </a:lnTo>
                  <a:lnTo>
                    <a:pt x="37" y="1973"/>
                  </a:lnTo>
                  <a:lnTo>
                    <a:pt x="27" y="1968"/>
                  </a:lnTo>
                  <a:lnTo>
                    <a:pt x="18" y="1960"/>
                  </a:lnTo>
                  <a:lnTo>
                    <a:pt x="10" y="1951"/>
                  </a:lnTo>
                  <a:lnTo>
                    <a:pt x="5" y="1941"/>
                  </a:lnTo>
                  <a:lnTo>
                    <a:pt x="1" y="1929"/>
                  </a:lnTo>
                  <a:lnTo>
                    <a:pt x="0" y="1918"/>
                  </a:lnTo>
                  <a:lnTo>
                    <a:pt x="0" y="59"/>
                  </a:lnTo>
                  <a:lnTo>
                    <a:pt x="0" y="59"/>
                  </a:lnTo>
                  <a:lnTo>
                    <a:pt x="1" y="47"/>
                  </a:lnTo>
                  <a:lnTo>
                    <a:pt x="5" y="36"/>
                  </a:lnTo>
                  <a:lnTo>
                    <a:pt x="10" y="26"/>
                  </a:lnTo>
                  <a:lnTo>
                    <a:pt x="18" y="17"/>
                  </a:lnTo>
                  <a:lnTo>
                    <a:pt x="27" y="10"/>
                  </a:lnTo>
                  <a:lnTo>
                    <a:pt x="37" y="4"/>
                  </a:lnTo>
                  <a:lnTo>
                    <a:pt x="47" y="1"/>
                  </a:lnTo>
                  <a:lnTo>
                    <a:pt x="60" y="0"/>
                  </a:lnTo>
                  <a:lnTo>
                    <a:pt x="60" y="0"/>
                  </a:lnTo>
                  <a:close/>
                  <a:moveTo>
                    <a:pt x="1061" y="390"/>
                  </a:moveTo>
                  <a:lnTo>
                    <a:pt x="1061" y="390"/>
                  </a:lnTo>
                  <a:lnTo>
                    <a:pt x="390" y="390"/>
                  </a:lnTo>
                  <a:lnTo>
                    <a:pt x="390" y="450"/>
                  </a:lnTo>
                  <a:lnTo>
                    <a:pt x="390" y="455"/>
                  </a:lnTo>
                  <a:lnTo>
                    <a:pt x="247" y="455"/>
                  </a:lnTo>
                  <a:lnTo>
                    <a:pt x="247" y="543"/>
                  </a:lnTo>
                  <a:lnTo>
                    <a:pt x="390" y="543"/>
                  </a:lnTo>
                  <a:lnTo>
                    <a:pt x="390" y="650"/>
                  </a:lnTo>
                  <a:lnTo>
                    <a:pt x="247" y="650"/>
                  </a:lnTo>
                  <a:lnTo>
                    <a:pt x="247" y="740"/>
                  </a:lnTo>
                  <a:lnTo>
                    <a:pt x="390" y="740"/>
                  </a:lnTo>
                  <a:lnTo>
                    <a:pt x="390" y="846"/>
                  </a:lnTo>
                  <a:lnTo>
                    <a:pt x="247" y="846"/>
                  </a:lnTo>
                  <a:lnTo>
                    <a:pt x="247" y="935"/>
                  </a:lnTo>
                  <a:lnTo>
                    <a:pt x="390" y="935"/>
                  </a:lnTo>
                  <a:lnTo>
                    <a:pt x="390" y="1041"/>
                  </a:lnTo>
                  <a:lnTo>
                    <a:pt x="247" y="1041"/>
                  </a:lnTo>
                  <a:lnTo>
                    <a:pt x="247" y="1131"/>
                  </a:lnTo>
                  <a:lnTo>
                    <a:pt x="390" y="1131"/>
                  </a:lnTo>
                  <a:lnTo>
                    <a:pt x="390" y="1238"/>
                  </a:lnTo>
                  <a:lnTo>
                    <a:pt x="247" y="1238"/>
                  </a:lnTo>
                  <a:lnTo>
                    <a:pt x="247" y="1326"/>
                  </a:lnTo>
                  <a:lnTo>
                    <a:pt x="390" y="1326"/>
                  </a:lnTo>
                  <a:lnTo>
                    <a:pt x="390" y="1434"/>
                  </a:lnTo>
                  <a:lnTo>
                    <a:pt x="247" y="1434"/>
                  </a:lnTo>
                  <a:lnTo>
                    <a:pt x="247" y="1523"/>
                  </a:lnTo>
                  <a:lnTo>
                    <a:pt x="390" y="1523"/>
                  </a:lnTo>
                  <a:lnTo>
                    <a:pt x="390" y="1587"/>
                  </a:lnTo>
                  <a:lnTo>
                    <a:pt x="390" y="1587"/>
                  </a:lnTo>
                  <a:lnTo>
                    <a:pt x="1061" y="1587"/>
                  </a:lnTo>
                  <a:lnTo>
                    <a:pt x="1061" y="1523"/>
                  </a:lnTo>
                  <a:lnTo>
                    <a:pt x="1203" y="1523"/>
                  </a:lnTo>
                  <a:lnTo>
                    <a:pt x="1203" y="1523"/>
                  </a:lnTo>
                  <a:lnTo>
                    <a:pt x="1203" y="1434"/>
                  </a:lnTo>
                  <a:lnTo>
                    <a:pt x="1061" y="1434"/>
                  </a:lnTo>
                  <a:lnTo>
                    <a:pt x="1061" y="1326"/>
                  </a:lnTo>
                  <a:lnTo>
                    <a:pt x="1203" y="1326"/>
                  </a:lnTo>
                  <a:lnTo>
                    <a:pt x="1203" y="1326"/>
                  </a:lnTo>
                  <a:lnTo>
                    <a:pt x="1203" y="1238"/>
                  </a:lnTo>
                  <a:lnTo>
                    <a:pt x="1061" y="1238"/>
                  </a:lnTo>
                  <a:lnTo>
                    <a:pt x="1061" y="1131"/>
                  </a:lnTo>
                  <a:lnTo>
                    <a:pt x="1203" y="1131"/>
                  </a:lnTo>
                  <a:lnTo>
                    <a:pt x="1203" y="1131"/>
                  </a:lnTo>
                  <a:lnTo>
                    <a:pt x="1203" y="1041"/>
                  </a:lnTo>
                  <a:lnTo>
                    <a:pt x="1061" y="1041"/>
                  </a:lnTo>
                  <a:lnTo>
                    <a:pt x="1061" y="935"/>
                  </a:lnTo>
                  <a:lnTo>
                    <a:pt x="1203" y="935"/>
                  </a:lnTo>
                  <a:lnTo>
                    <a:pt x="1203" y="935"/>
                  </a:lnTo>
                  <a:lnTo>
                    <a:pt x="1203" y="846"/>
                  </a:lnTo>
                  <a:lnTo>
                    <a:pt x="1061" y="846"/>
                  </a:lnTo>
                  <a:lnTo>
                    <a:pt x="1061" y="740"/>
                  </a:lnTo>
                  <a:lnTo>
                    <a:pt x="1203" y="740"/>
                  </a:lnTo>
                  <a:lnTo>
                    <a:pt x="1203" y="740"/>
                  </a:lnTo>
                  <a:lnTo>
                    <a:pt x="1203" y="650"/>
                  </a:lnTo>
                  <a:lnTo>
                    <a:pt x="1061" y="650"/>
                  </a:lnTo>
                  <a:lnTo>
                    <a:pt x="1061" y="543"/>
                  </a:lnTo>
                  <a:lnTo>
                    <a:pt x="1203" y="543"/>
                  </a:lnTo>
                  <a:lnTo>
                    <a:pt x="1203" y="543"/>
                  </a:lnTo>
                  <a:lnTo>
                    <a:pt x="1203" y="455"/>
                  </a:lnTo>
                  <a:lnTo>
                    <a:pt x="1061" y="455"/>
                  </a:lnTo>
                  <a:lnTo>
                    <a:pt x="1061" y="390"/>
                  </a:lnTo>
                  <a:lnTo>
                    <a:pt x="1061" y="390"/>
                  </a:lnTo>
                  <a:close/>
                  <a:moveTo>
                    <a:pt x="941" y="510"/>
                  </a:moveTo>
                  <a:lnTo>
                    <a:pt x="509" y="510"/>
                  </a:lnTo>
                  <a:lnTo>
                    <a:pt x="509" y="1468"/>
                  </a:lnTo>
                  <a:lnTo>
                    <a:pt x="941" y="1468"/>
                  </a:lnTo>
                  <a:lnTo>
                    <a:pt x="941" y="510"/>
                  </a:lnTo>
                  <a:lnTo>
                    <a:pt x="941" y="510"/>
                  </a:lnTo>
                  <a:close/>
                  <a:moveTo>
                    <a:pt x="1331" y="119"/>
                  </a:moveTo>
                  <a:lnTo>
                    <a:pt x="119" y="119"/>
                  </a:lnTo>
                  <a:lnTo>
                    <a:pt x="119" y="1858"/>
                  </a:lnTo>
                  <a:lnTo>
                    <a:pt x="1331" y="1858"/>
                  </a:lnTo>
                  <a:lnTo>
                    <a:pt x="1331" y="119"/>
                  </a:lnTo>
                  <a:close/>
                </a:path>
              </a:pathLst>
            </a:custGeom>
            <a:solidFill>
              <a:srgbClr val="FFFFFF"/>
            </a:solidFill>
            <a:ln w="9525">
              <a:noFill/>
              <a:round/>
              <a:headEnd/>
              <a:tailEnd/>
            </a:ln>
          </p:spPr>
          <p:txBody>
            <a:bodyPr lIns="76187" tIns="38093" rIns="76187" bIns="38093"/>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nvGrpSpPr>
          <p:cNvPr id="22559" name="Group 64"/>
          <p:cNvGrpSpPr>
            <a:grpSpLocks/>
          </p:cNvGrpSpPr>
          <p:nvPr/>
        </p:nvGrpSpPr>
        <p:grpSpPr bwMode="auto">
          <a:xfrm>
            <a:off x="4140556" y="4740568"/>
            <a:ext cx="851879" cy="1038781"/>
            <a:chOff x="2799433" y="3264341"/>
            <a:chExt cx="658739" cy="962025"/>
          </a:xfrm>
        </p:grpSpPr>
        <p:sp>
          <p:nvSpPr>
            <p:cNvPr id="1667" name="Rounded Rectangle 1666"/>
            <p:cNvSpPr/>
            <p:nvPr/>
          </p:nvSpPr>
          <p:spPr bwMode="auto">
            <a:xfrm>
              <a:off x="2799433" y="3264341"/>
              <a:ext cx="658739" cy="962025"/>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grpSp>
          <p:nvGrpSpPr>
            <p:cNvPr id="13" name="Group 117"/>
            <p:cNvGrpSpPr/>
            <p:nvPr/>
          </p:nvGrpSpPr>
          <p:grpSpPr bwMode="auto">
            <a:xfrm>
              <a:off x="2848148" y="3330011"/>
              <a:ext cx="263331" cy="606750"/>
              <a:chOff x="3450320" y="1339623"/>
              <a:chExt cx="1619705" cy="3739919"/>
            </a:xfrm>
            <a:effectLst>
              <a:outerShdw blurRad="76200" dir="18900000" sy="23000" kx="-1200000" algn="bl" rotWithShape="0">
                <a:prstClr val="black">
                  <a:alpha val="20000"/>
                </a:prstClr>
              </a:outerShdw>
            </a:effectLst>
          </p:grpSpPr>
          <p:sp>
            <p:nvSpPr>
              <p:cNvPr id="1700" name="Rectangle 1699"/>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14" name="Group 119"/>
              <p:cNvGrpSpPr/>
              <p:nvPr/>
            </p:nvGrpSpPr>
            <p:grpSpPr>
              <a:xfrm>
                <a:off x="3450320" y="1339623"/>
                <a:ext cx="1619705" cy="3739919"/>
                <a:chOff x="3425828" y="2033588"/>
                <a:chExt cx="827089" cy="1909758"/>
              </a:xfrm>
            </p:grpSpPr>
            <p:sp>
              <p:nvSpPr>
                <p:cNvPr id="1702"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3"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4"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5"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6"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7"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8"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09"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0"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1"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2"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3"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4"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5"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6"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7"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8"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19"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0"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1"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2"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3"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4"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5"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6"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7"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1728"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sp>
          <p:nvSpPr>
            <p:cNvPr id="1670" name="Rounded Rectangle 1669"/>
            <p:cNvSpPr/>
            <p:nvPr/>
          </p:nvSpPr>
          <p:spPr bwMode="auto">
            <a:xfrm>
              <a:off x="2999826" y="4005549"/>
              <a:ext cx="289691"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Power</a:t>
              </a:r>
            </a:p>
          </p:txBody>
        </p:sp>
        <p:grpSp>
          <p:nvGrpSpPr>
            <p:cNvPr id="15" name="Group 117"/>
            <p:cNvGrpSpPr/>
            <p:nvPr/>
          </p:nvGrpSpPr>
          <p:grpSpPr bwMode="auto">
            <a:xfrm>
              <a:off x="3141819" y="3330011"/>
              <a:ext cx="263331" cy="606750"/>
              <a:chOff x="3450320" y="1339623"/>
              <a:chExt cx="1619705" cy="3739919"/>
            </a:xfrm>
            <a:effectLst>
              <a:outerShdw blurRad="76200" dir="18900000" sy="23000" kx="-1200000" algn="bl" rotWithShape="0">
                <a:prstClr val="black">
                  <a:alpha val="20000"/>
                </a:prstClr>
              </a:outerShdw>
            </a:effectLst>
          </p:grpSpPr>
          <p:sp>
            <p:nvSpPr>
              <p:cNvPr id="432" name="Rectangle 431"/>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16" name="Group 119"/>
              <p:cNvGrpSpPr/>
              <p:nvPr/>
            </p:nvGrpSpPr>
            <p:grpSpPr>
              <a:xfrm>
                <a:off x="3450320" y="1339623"/>
                <a:ext cx="1619705" cy="3739919"/>
                <a:chOff x="3425828" y="2033588"/>
                <a:chExt cx="827089" cy="1909758"/>
              </a:xfrm>
            </p:grpSpPr>
            <p:sp>
              <p:nvSpPr>
                <p:cNvPr id="434"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5"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6"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7"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8"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9"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0"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1"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2"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3"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4"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5"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6"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7"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8"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49"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0"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1"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2"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3"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4"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5"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6"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7"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8"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59"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0"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60" name="Group 63"/>
          <p:cNvGrpSpPr>
            <a:grpSpLocks/>
          </p:cNvGrpSpPr>
          <p:nvPr/>
        </p:nvGrpSpPr>
        <p:grpSpPr bwMode="auto">
          <a:xfrm>
            <a:off x="5037595" y="4740568"/>
            <a:ext cx="847773" cy="1038781"/>
            <a:chOff x="3499358" y="3264341"/>
            <a:chExt cx="655565" cy="962025"/>
          </a:xfrm>
        </p:grpSpPr>
        <p:sp>
          <p:nvSpPr>
            <p:cNvPr id="1604" name="Rounded Rectangle 1603"/>
            <p:cNvSpPr/>
            <p:nvPr/>
          </p:nvSpPr>
          <p:spPr bwMode="auto">
            <a:xfrm>
              <a:off x="3499358" y="3264341"/>
              <a:ext cx="655565" cy="962025"/>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1607" name="Rounded Rectangle 1606"/>
            <p:cNvSpPr/>
            <p:nvPr/>
          </p:nvSpPr>
          <p:spPr bwMode="auto">
            <a:xfrm>
              <a:off x="3759811" y="4005549"/>
              <a:ext cx="166759"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x86</a:t>
              </a:r>
            </a:p>
          </p:txBody>
        </p:sp>
        <p:grpSp>
          <p:nvGrpSpPr>
            <p:cNvPr id="18" name="Group 117"/>
            <p:cNvGrpSpPr/>
            <p:nvPr/>
          </p:nvGrpSpPr>
          <p:grpSpPr bwMode="auto">
            <a:xfrm>
              <a:off x="3565120" y="3330011"/>
              <a:ext cx="263331" cy="606750"/>
              <a:chOff x="3450320" y="1339623"/>
              <a:chExt cx="1619705" cy="3739919"/>
            </a:xfrm>
            <a:effectLst>
              <a:outerShdw blurRad="76200" dir="18900000" sy="23000" kx="-1200000" algn="bl" rotWithShape="0">
                <a:prstClr val="black">
                  <a:alpha val="20000"/>
                </a:prstClr>
              </a:outerShdw>
            </a:effectLst>
          </p:grpSpPr>
          <p:sp>
            <p:nvSpPr>
              <p:cNvPr id="492" name="Rectangle 491"/>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19" name="Group 119"/>
              <p:cNvGrpSpPr/>
              <p:nvPr/>
            </p:nvGrpSpPr>
            <p:grpSpPr>
              <a:xfrm>
                <a:off x="3450320" y="1339623"/>
                <a:ext cx="1619705" cy="3739919"/>
                <a:chOff x="3425828" y="2033588"/>
                <a:chExt cx="827089" cy="1909758"/>
              </a:xfrm>
            </p:grpSpPr>
            <p:sp>
              <p:nvSpPr>
                <p:cNvPr id="494"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95"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96"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97"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98"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99"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0"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1"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2"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3"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4"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5"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6"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7"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8"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09"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0"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1"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2"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3"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4"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5"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6"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7"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8"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19"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20"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nvGrpSpPr>
            <p:cNvPr id="20" name="Group 117"/>
            <p:cNvGrpSpPr/>
            <p:nvPr/>
          </p:nvGrpSpPr>
          <p:grpSpPr bwMode="auto">
            <a:xfrm>
              <a:off x="3858791" y="3330011"/>
              <a:ext cx="263331" cy="606750"/>
              <a:chOff x="3450320" y="1339623"/>
              <a:chExt cx="1619705" cy="3739919"/>
            </a:xfrm>
            <a:effectLst>
              <a:outerShdw blurRad="76200" dir="18900000" sy="23000" kx="-1200000" algn="bl" rotWithShape="0">
                <a:prstClr val="black">
                  <a:alpha val="20000"/>
                </a:prstClr>
              </a:outerShdw>
            </a:effectLst>
          </p:grpSpPr>
          <p:sp>
            <p:nvSpPr>
              <p:cNvPr id="522" name="Rectangle 521"/>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21" name="Group 119"/>
              <p:cNvGrpSpPr/>
              <p:nvPr/>
            </p:nvGrpSpPr>
            <p:grpSpPr>
              <a:xfrm>
                <a:off x="3450320" y="1339623"/>
                <a:ext cx="1619705" cy="3739919"/>
                <a:chOff x="3425828" y="2033588"/>
                <a:chExt cx="827089" cy="1909758"/>
              </a:xfrm>
            </p:grpSpPr>
            <p:sp>
              <p:nvSpPr>
                <p:cNvPr id="524"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25"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26"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27"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28"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29"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0"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1"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2"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3"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4"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5"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6"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7"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8"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39"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0"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1"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2"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3"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4"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5"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6"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7"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8"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49"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50"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61" name="Group 11"/>
          <p:cNvGrpSpPr>
            <a:grpSpLocks/>
          </p:cNvGrpSpPr>
          <p:nvPr/>
        </p:nvGrpSpPr>
        <p:grpSpPr bwMode="auto">
          <a:xfrm>
            <a:off x="5932582" y="4740568"/>
            <a:ext cx="849826" cy="1038781"/>
            <a:chOff x="4182419" y="3252353"/>
            <a:chExt cx="657152" cy="962025"/>
          </a:xfrm>
        </p:grpSpPr>
        <p:sp>
          <p:nvSpPr>
            <p:cNvPr id="1541" name="Rounded Rectangle 1540"/>
            <p:cNvSpPr/>
            <p:nvPr/>
          </p:nvSpPr>
          <p:spPr bwMode="auto">
            <a:xfrm>
              <a:off x="4182419" y="3252353"/>
              <a:ext cx="657152" cy="962025"/>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1544" name="Rounded Rectangle 1543"/>
            <p:cNvSpPr/>
            <p:nvPr/>
          </p:nvSpPr>
          <p:spPr bwMode="auto">
            <a:xfrm>
              <a:off x="4291208" y="3993561"/>
              <a:ext cx="470038"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Linux on z</a:t>
              </a:r>
            </a:p>
          </p:txBody>
        </p:sp>
        <p:grpSp>
          <p:nvGrpSpPr>
            <p:cNvPr id="23" name="Group 117"/>
            <p:cNvGrpSpPr/>
            <p:nvPr/>
          </p:nvGrpSpPr>
          <p:grpSpPr bwMode="auto">
            <a:xfrm>
              <a:off x="4229240" y="3318023"/>
              <a:ext cx="263331" cy="606750"/>
              <a:chOff x="3450320" y="1339623"/>
              <a:chExt cx="1619705" cy="3739919"/>
            </a:xfrm>
            <a:effectLst>
              <a:outerShdw blurRad="76200" dir="18900000" sy="23000" kx="-1200000" algn="bl" rotWithShape="0">
                <a:prstClr val="black">
                  <a:alpha val="20000"/>
                </a:prstClr>
              </a:outerShdw>
            </a:effectLst>
          </p:grpSpPr>
          <p:sp>
            <p:nvSpPr>
              <p:cNvPr id="552" name="Rectangle 551"/>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24" name="Group 119"/>
              <p:cNvGrpSpPr/>
              <p:nvPr/>
            </p:nvGrpSpPr>
            <p:grpSpPr>
              <a:xfrm>
                <a:off x="3450320" y="1339623"/>
                <a:ext cx="1619705" cy="3739919"/>
                <a:chOff x="3425828" y="2033588"/>
                <a:chExt cx="827089" cy="1909758"/>
              </a:xfrm>
            </p:grpSpPr>
            <p:sp>
              <p:nvSpPr>
                <p:cNvPr id="554"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55"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56"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57"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58"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59"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0"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1"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2"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3"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4"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5"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6"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7"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8"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69"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0"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1"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2"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3"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4"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5"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6"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7"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8"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79"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80"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nvGrpSpPr>
            <p:cNvPr id="25" name="Group 117"/>
            <p:cNvGrpSpPr/>
            <p:nvPr/>
          </p:nvGrpSpPr>
          <p:grpSpPr bwMode="auto">
            <a:xfrm>
              <a:off x="4522912" y="3318023"/>
              <a:ext cx="263331" cy="606750"/>
              <a:chOff x="3450320" y="1339623"/>
              <a:chExt cx="1619705" cy="3739919"/>
            </a:xfrm>
            <a:effectLst>
              <a:outerShdw blurRad="76200" dir="18900000" sy="23000" kx="-1200000" algn="bl" rotWithShape="0">
                <a:prstClr val="black">
                  <a:alpha val="20000"/>
                </a:prstClr>
              </a:outerShdw>
            </a:effectLst>
          </p:grpSpPr>
          <p:sp>
            <p:nvSpPr>
              <p:cNvPr id="582" name="Rectangle 581"/>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26" name="Group 119"/>
              <p:cNvGrpSpPr/>
              <p:nvPr/>
            </p:nvGrpSpPr>
            <p:grpSpPr>
              <a:xfrm>
                <a:off x="3450320" y="1339623"/>
                <a:ext cx="1619705" cy="3739919"/>
                <a:chOff x="3425828" y="2033588"/>
                <a:chExt cx="827089" cy="1909758"/>
              </a:xfrm>
            </p:grpSpPr>
            <p:sp>
              <p:nvSpPr>
                <p:cNvPr id="584"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85"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86"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87"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88"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89"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0"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1"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2"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3"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4"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5"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6"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7"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8"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599"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0"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1"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2"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3"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4"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5"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6"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7"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8"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09"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10"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62" name="Group 9"/>
          <p:cNvGrpSpPr>
            <a:grpSpLocks/>
          </p:cNvGrpSpPr>
          <p:nvPr/>
        </p:nvGrpSpPr>
        <p:grpSpPr bwMode="auto">
          <a:xfrm>
            <a:off x="7849819" y="4740568"/>
            <a:ext cx="849825" cy="1038781"/>
            <a:chOff x="5914845" y="3258197"/>
            <a:chExt cx="657152" cy="962025"/>
          </a:xfrm>
        </p:grpSpPr>
        <p:sp>
          <p:nvSpPr>
            <p:cNvPr id="2049" name="Rounded Rectangle 2048"/>
            <p:cNvSpPr/>
            <p:nvPr/>
          </p:nvSpPr>
          <p:spPr bwMode="auto">
            <a:xfrm>
              <a:off x="5914845" y="3258197"/>
              <a:ext cx="657152" cy="962025"/>
            </a:xfrm>
            <a:prstGeom prst="roundRect">
              <a:avLst>
                <a:gd name="adj" fmla="val 9608"/>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2052" name="Rounded Rectangle 2051"/>
            <p:cNvSpPr/>
            <p:nvPr/>
          </p:nvSpPr>
          <p:spPr bwMode="auto">
            <a:xfrm>
              <a:off x="6100874" y="3999405"/>
              <a:ext cx="315056"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err="1">
                  <a:solidFill>
                    <a:schemeClr val="tx1"/>
                  </a:solidFill>
                </a:rPr>
                <a:t>docker</a:t>
              </a:r>
              <a:endParaRPr lang="en-US" sz="933" b="1" dirty="0">
                <a:solidFill>
                  <a:schemeClr val="tx1"/>
                </a:solidFill>
              </a:endParaRPr>
            </a:p>
          </p:txBody>
        </p:sp>
        <p:grpSp>
          <p:nvGrpSpPr>
            <p:cNvPr id="28" name="Group 117"/>
            <p:cNvGrpSpPr/>
            <p:nvPr/>
          </p:nvGrpSpPr>
          <p:grpSpPr bwMode="auto">
            <a:xfrm>
              <a:off x="5961501" y="3323867"/>
              <a:ext cx="263331" cy="606750"/>
              <a:chOff x="3450320" y="1339623"/>
              <a:chExt cx="1619705" cy="3739919"/>
            </a:xfrm>
            <a:effectLst>
              <a:outerShdw blurRad="76200" dir="18900000" sy="23000" kx="-1200000" algn="bl" rotWithShape="0">
                <a:prstClr val="black">
                  <a:alpha val="20000"/>
                </a:prstClr>
              </a:outerShdw>
            </a:effectLst>
          </p:grpSpPr>
          <p:sp>
            <p:nvSpPr>
              <p:cNvPr id="675" name="Rectangle 674"/>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29" name="Group 119"/>
              <p:cNvGrpSpPr/>
              <p:nvPr/>
            </p:nvGrpSpPr>
            <p:grpSpPr>
              <a:xfrm>
                <a:off x="3450320" y="1339623"/>
                <a:ext cx="1619705" cy="3739919"/>
                <a:chOff x="3425828" y="2033588"/>
                <a:chExt cx="827089" cy="1909758"/>
              </a:xfrm>
            </p:grpSpPr>
            <p:sp>
              <p:nvSpPr>
                <p:cNvPr id="677"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78"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79"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0"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1"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2"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3"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4"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5"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6"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7"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8"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89"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0"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1"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2"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3"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4"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5"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6"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7"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8"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699"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00"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01"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02"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03"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nvGrpSpPr>
            <p:cNvPr id="30" name="Group 117"/>
            <p:cNvGrpSpPr/>
            <p:nvPr/>
          </p:nvGrpSpPr>
          <p:grpSpPr bwMode="auto">
            <a:xfrm>
              <a:off x="6255173" y="3323867"/>
              <a:ext cx="263331" cy="606750"/>
              <a:chOff x="3450320" y="1339623"/>
              <a:chExt cx="1619705" cy="3739919"/>
            </a:xfrm>
            <a:effectLst>
              <a:outerShdw blurRad="76200" dir="18900000" sy="23000" kx="-1200000" algn="bl" rotWithShape="0">
                <a:prstClr val="black">
                  <a:alpha val="20000"/>
                </a:prstClr>
              </a:outerShdw>
            </a:effectLst>
          </p:grpSpPr>
          <p:sp>
            <p:nvSpPr>
              <p:cNvPr id="705" name="Rectangle 704"/>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31" name="Group 119"/>
              <p:cNvGrpSpPr/>
              <p:nvPr/>
            </p:nvGrpSpPr>
            <p:grpSpPr>
              <a:xfrm>
                <a:off x="3450320" y="1339623"/>
                <a:ext cx="1619705" cy="3739919"/>
                <a:chOff x="3425828" y="2033588"/>
                <a:chExt cx="827089" cy="1909758"/>
              </a:xfrm>
            </p:grpSpPr>
            <p:sp>
              <p:nvSpPr>
                <p:cNvPr id="707"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08"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09"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0"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1"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2"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3"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4"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5"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6"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7"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8"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19"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0"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1"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2"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3"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4"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5"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6"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7"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8"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29"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30"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31"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32"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33"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63" name="Group 10"/>
          <p:cNvGrpSpPr>
            <a:grpSpLocks/>
          </p:cNvGrpSpPr>
          <p:nvPr/>
        </p:nvGrpSpPr>
        <p:grpSpPr bwMode="auto">
          <a:xfrm>
            <a:off x="8744804" y="4740568"/>
            <a:ext cx="465968" cy="1038781"/>
            <a:chOff x="6616354" y="3258197"/>
            <a:chExt cx="360323" cy="962025"/>
          </a:xfrm>
        </p:grpSpPr>
        <p:sp>
          <p:nvSpPr>
            <p:cNvPr id="2016" name="Rounded Rectangle 2015"/>
            <p:cNvSpPr/>
            <p:nvPr/>
          </p:nvSpPr>
          <p:spPr bwMode="auto">
            <a:xfrm>
              <a:off x="6616354" y="3258197"/>
              <a:ext cx="360323" cy="962025"/>
            </a:xfrm>
            <a:prstGeom prst="roundRect">
              <a:avLst>
                <a:gd name="adj" fmla="val 1373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2018" name="Rounded Rectangle 2017"/>
            <p:cNvSpPr/>
            <p:nvPr/>
          </p:nvSpPr>
          <p:spPr bwMode="auto">
            <a:xfrm>
              <a:off x="6720553" y="3999405"/>
              <a:ext cx="149573"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VM</a:t>
              </a:r>
            </a:p>
          </p:txBody>
        </p:sp>
        <p:grpSp>
          <p:nvGrpSpPr>
            <p:cNvPr id="764" name="Group 117"/>
            <p:cNvGrpSpPr/>
            <p:nvPr/>
          </p:nvGrpSpPr>
          <p:grpSpPr bwMode="auto">
            <a:xfrm>
              <a:off x="6667898" y="3326503"/>
              <a:ext cx="263331" cy="606750"/>
              <a:chOff x="3450320" y="1339623"/>
              <a:chExt cx="1619705" cy="3739919"/>
            </a:xfrm>
            <a:effectLst>
              <a:outerShdw blurRad="76200" dir="18900000" sy="23000" kx="-1200000" algn="bl" rotWithShape="0">
                <a:prstClr val="black">
                  <a:alpha val="20000"/>
                </a:prstClr>
              </a:outerShdw>
            </a:effectLst>
          </p:grpSpPr>
          <p:sp>
            <p:nvSpPr>
              <p:cNvPr id="735" name="Rectangle 734"/>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765" name="Group 119"/>
              <p:cNvGrpSpPr/>
              <p:nvPr/>
            </p:nvGrpSpPr>
            <p:grpSpPr>
              <a:xfrm>
                <a:off x="3450320" y="1339623"/>
                <a:ext cx="1619705" cy="3739919"/>
                <a:chOff x="3425828" y="2033588"/>
                <a:chExt cx="827089" cy="1909758"/>
              </a:xfrm>
            </p:grpSpPr>
            <p:sp>
              <p:nvSpPr>
                <p:cNvPr id="737"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38"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39"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0"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1"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2"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3"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4"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5"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6"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7"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8"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49"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0"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1"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2"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3"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4"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5"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6"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7"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8"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59"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60"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61"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62"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763"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64" name="Group 6"/>
          <p:cNvGrpSpPr>
            <a:grpSpLocks/>
          </p:cNvGrpSpPr>
          <p:nvPr/>
        </p:nvGrpSpPr>
        <p:grpSpPr bwMode="auto">
          <a:xfrm>
            <a:off x="7338692" y="4740568"/>
            <a:ext cx="465967" cy="1038781"/>
            <a:chOff x="158922" y="2609549"/>
            <a:chExt cx="360322" cy="962025"/>
          </a:xfrm>
        </p:grpSpPr>
        <p:sp>
          <p:nvSpPr>
            <p:cNvPr id="387" name="Rounded Rectangle 386"/>
            <p:cNvSpPr/>
            <p:nvPr/>
          </p:nvSpPr>
          <p:spPr bwMode="auto">
            <a:xfrm>
              <a:off x="158922" y="2609549"/>
              <a:ext cx="360322" cy="962025"/>
            </a:xfrm>
            <a:prstGeom prst="roundRect">
              <a:avLst>
                <a:gd name="adj" fmla="val 1373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388" name="Rounded Rectangle 387"/>
            <p:cNvSpPr/>
            <p:nvPr/>
          </p:nvSpPr>
          <p:spPr bwMode="auto">
            <a:xfrm>
              <a:off x="227157" y="3350757"/>
              <a:ext cx="220916"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a:solidFill>
                    <a:schemeClr val="tx1"/>
                  </a:solidFill>
                </a:rPr>
                <a:t>ARM</a:t>
              </a:r>
            </a:p>
          </p:txBody>
        </p:sp>
        <p:grpSp>
          <p:nvGrpSpPr>
            <p:cNvPr id="767" name="Group 117"/>
            <p:cNvGrpSpPr/>
            <p:nvPr/>
          </p:nvGrpSpPr>
          <p:grpSpPr bwMode="auto">
            <a:xfrm>
              <a:off x="210171" y="2677855"/>
              <a:ext cx="263331" cy="606750"/>
              <a:chOff x="3450320" y="1339623"/>
              <a:chExt cx="1619705" cy="3739919"/>
            </a:xfrm>
            <a:effectLst>
              <a:outerShdw blurRad="76200" dir="18900000" sy="23000" kx="-1200000" algn="bl" rotWithShape="0">
                <a:prstClr val="black">
                  <a:alpha val="20000"/>
                </a:prstClr>
              </a:outerShdw>
            </a:effectLst>
          </p:grpSpPr>
          <p:sp>
            <p:nvSpPr>
              <p:cNvPr id="390" name="Rectangle 389"/>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1538" name="Group 119"/>
              <p:cNvGrpSpPr/>
              <p:nvPr/>
            </p:nvGrpSpPr>
            <p:grpSpPr>
              <a:xfrm>
                <a:off x="3450320" y="1339623"/>
                <a:ext cx="1619705" cy="3739919"/>
                <a:chOff x="3425828" y="2033588"/>
                <a:chExt cx="827089" cy="1909758"/>
              </a:xfrm>
            </p:grpSpPr>
            <p:sp>
              <p:nvSpPr>
                <p:cNvPr id="392"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393"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394"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396"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399"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0"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2"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3"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4"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5"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6"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7"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8"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09"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0"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1"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2"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3"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4"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5"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6"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7"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8"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19"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20"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21"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22"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65" name="Group 7"/>
          <p:cNvGrpSpPr>
            <a:grpSpLocks/>
          </p:cNvGrpSpPr>
          <p:nvPr/>
        </p:nvGrpSpPr>
        <p:grpSpPr bwMode="auto">
          <a:xfrm>
            <a:off x="6827563" y="4740568"/>
            <a:ext cx="465968" cy="1038781"/>
            <a:chOff x="4831904" y="3272455"/>
            <a:chExt cx="360323" cy="962025"/>
          </a:xfrm>
        </p:grpSpPr>
        <p:sp>
          <p:nvSpPr>
            <p:cNvPr id="423" name="Rounded Rectangle 422"/>
            <p:cNvSpPr/>
            <p:nvPr/>
          </p:nvSpPr>
          <p:spPr bwMode="auto">
            <a:xfrm>
              <a:off x="4831904" y="3272455"/>
              <a:ext cx="360323" cy="962025"/>
            </a:xfrm>
            <a:prstGeom prst="roundRect">
              <a:avLst>
                <a:gd name="adj" fmla="val 1373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6187" tIns="38093" rIns="76187" bIns="38093" anchor="ctr"/>
            <a:lstStyle/>
            <a:p>
              <a:pPr algn="ctr">
                <a:lnSpc>
                  <a:spcPct val="95000"/>
                </a:lnSpc>
                <a:spcAft>
                  <a:spcPct val="15000"/>
                </a:spcAft>
                <a:buNone/>
                <a:defRPr/>
              </a:pPr>
              <a:endParaRPr lang="en-US" sz="933">
                <a:solidFill>
                  <a:srgbClr val="FFFFFF"/>
                </a:solidFill>
              </a:endParaRPr>
            </a:p>
          </p:txBody>
        </p:sp>
        <p:sp>
          <p:nvSpPr>
            <p:cNvPr id="424" name="Rounded Rectangle 423"/>
            <p:cNvSpPr/>
            <p:nvPr/>
          </p:nvSpPr>
          <p:spPr bwMode="auto">
            <a:xfrm>
              <a:off x="4875924" y="4013663"/>
              <a:ext cx="269092" cy="139743"/>
            </a:xfrm>
            <a:prstGeom prst="roundRect">
              <a:avLst/>
            </a:prstGeom>
            <a:noFill/>
            <a:ln/>
            <a:effectLst/>
            <a:scene3d>
              <a:camera prst="orthographicFront">
                <a:rot lat="0" lon="0" rev="0"/>
              </a:camera>
              <a:lightRig rig="threePt" dir="t">
                <a:rot lat="0" lon="0" rev="1200000"/>
              </a:lightRig>
            </a:scene3d>
          </p:spPr>
          <p:style>
            <a:lnRef idx="0">
              <a:schemeClr val="accent4"/>
            </a:lnRef>
            <a:fillRef idx="3">
              <a:schemeClr val="accent4"/>
            </a:fillRef>
            <a:effectRef idx="3">
              <a:schemeClr val="accent4"/>
            </a:effectRef>
            <a:fontRef idx="minor">
              <a:schemeClr val="lt1"/>
            </a:fontRef>
          </p:style>
          <p:txBody>
            <a:bodyPr wrap="none" lIns="0" tIns="0" rIns="0" bIns="0" anchor="ctr">
              <a:spAutoFit/>
            </a:bodyPr>
            <a:lstStyle/>
            <a:p>
              <a:pPr algn="ctr">
                <a:lnSpc>
                  <a:spcPct val="95000"/>
                </a:lnSpc>
                <a:spcAft>
                  <a:spcPct val="15000"/>
                </a:spcAft>
                <a:buNone/>
                <a:defRPr/>
              </a:pPr>
              <a:r>
                <a:rPr lang="en-US" sz="933" b="1" dirty="0" err="1">
                  <a:solidFill>
                    <a:schemeClr val="tx1"/>
                  </a:solidFill>
                </a:rPr>
                <a:t>Sparc</a:t>
              </a:r>
              <a:endParaRPr lang="en-US" sz="933" b="1" dirty="0">
                <a:solidFill>
                  <a:schemeClr val="tx1"/>
                </a:solidFill>
              </a:endParaRPr>
            </a:p>
          </p:txBody>
        </p:sp>
        <p:grpSp>
          <p:nvGrpSpPr>
            <p:cNvPr id="1542" name="Group 117"/>
            <p:cNvGrpSpPr/>
            <p:nvPr/>
          </p:nvGrpSpPr>
          <p:grpSpPr bwMode="auto">
            <a:xfrm>
              <a:off x="4883025" y="3340761"/>
              <a:ext cx="263331" cy="606750"/>
              <a:chOff x="3450320" y="1339623"/>
              <a:chExt cx="1619705" cy="3739919"/>
            </a:xfrm>
            <a:effectLst>
              <a:outerShdw blurRad="76200" dir="18900000" sy="23000" kx="-1200000" algn="bl" rotWithShape="0">
                <a:prstClr val="black">
                  <a:alpha val="20000"/>
                </a:prstClr>
              </a:outerShdw>
            </a:effectLst>
          </p:grpSpPr>
          <p:sp>
            <p:nvSpPr>
              <p:cNvPr id="426" name="Rectangle 425"/>
              <p:cNvSpPr/>
              <p:nvPr/>
            </p:nvSpPr>
            <p:spPr>
              <a:xfrm>
                <a:off x="3477992" y="1355268"/>
                <a:ext cx="1543055" cy="358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lnSpc>
                    <a:spcPct val="95000"/>
                  </a:lnSpc>
                  <a:spcAft>
                    <a:spcPct val="15000"/>
                  </a:spcAft>
                  <a:buNone/>
                  <a:defRPr/>
                </a:pPr>
                <a:endParaRPr lang="en-US" sz="933">
                  <a:solidFill>
                    <a:srgbClr val="FFFFFF"/>
                  </a:solidFill>
                </a:endParaRPr>
              </a:p>
            </p:txBody>
          </p:sp>
          <p:grpSp>
            <p:nvGrpSpPr>
              <p:cNvPr id="1543" name="Group 119"/>
              <p:cNvGrpSpPr/>
              <p:nvPr/>
            </p:nvGrpSpPr>
            <p:grpSpPr>
              <a:xfrm>
                <a:off x="3450320" y="1339623"/>
                <a:ext cx="1619705" cy="3739919"/>
                <a:chOff x="3425828" y="2033588"/>
                <a:chExt cx="827089" cy="1909758"/>
              </a:xfrm>
            </p:grpSpPr>
            <p:sp>
              <p:nvSpPr>
                <p:cNvPr id="428" name="Freeform 5"/>
                <p:cNvSpPr>
                  <a:spLocks noEditPoints="1"/>
                </p:cNvSpPr>
                <p:nvPr/>
              </p:nvSpPr>
              <p:spPr bwMode="auto">
                <a:xfrm>
                  <a:off x="3425828" y="2033588"/>
                  <a:ext cx="827089" cy="1909758"/>
                </a:xfrm>
                <a:custGeom>
                  <a:avLst/>
                  <a:gdLst/>
                  <a:ahLst/>
                  <a:cxnLst>
                    <a:cxn ang="0">
                      <a:pos x="0" y="0"/>
                    </a:cxn>
                    <a:cxn ang="0">
                      <a:pos x="0" y="3527"/>
                    </a:cxn>
                    <a:cxn ang="0">
                      <a:pos x="51" y="3527"/>
                    </a:cxn>
                    <a:cxn ang="0">
                      <a:pos x="51" y="3609"/>
                    </a:cxn>
                    <a:cxn ang="0">
                      <a:pos x="125" y="3609"/>
                    </a:cxn>
                    <a:cxn ang="0">
                      <a:pos x="125" y="3527"/>
                    </a:cxn>
                    <a:cxn ang="0">
                      <a:pos x="1444" y="3527"/>
                    </a:cxn>
                    <a:cxn ang="0">
                      <a:pos x="1444" y="3609"/>
                    </a:cxn>
                    <a:cxn ang="0">
                      <a:pos x="1518" y="3609"/>
                    </a:cxn>
                    <a:cxn ang="0">
                      <a:pos x="1518" y="3527"/>
                    </a:cxn>
                    <a:cxn ang="0">
                      <a:pos x="1563" y="3527"/>
                    </a:cxn>
                    <a:cxn ang="0">
                      <a:pos x="1563" y="0"/>
                    </a:cxn>
                    <a:cxn ang="0">
                      <a:pos x="0" y="0"/>
                    </a:cxn>
                    <a:cxn ang="0">
                      <a:pos x="1509" y="3463"/>
                    </a:cxn>
                    <a:cxn ang="0">
                      <a:pos x="54" y="3463"/>
                    </a:cxn>
                    <a:cxn ang="0">
                      <a:pos x="54" y="64"/>
                    </a:cxn>
                    <a:cxn ang="0">
                      <a:pos x="1509" y="64"/>
                    </a:cxn>
                    <a:cxn ang="0">
                      <a:pos x="1509" y="3463"/>
                    </a:cxn>
                  </a:cxnLst>
                  <a:rect l="0" t="0" r="r" b="b"/>
                  <a:pathLst>
                    <a:path w="1563" h="3609">
                      <a:moveTo>
                        <a:pt x="0" y="0"/>
                      </a:moveTo>
                      <a:lnTo>
                        <a:pt x="0" y="3527"/>
                      </a:lnTo>
                      <a:lnTo>
                        <a:pt x="51" y="3527"/>
                      </a:lnTo>
                      <a:lnTo>
                        <a:pt x="51" y="3609"/>
                      </a:lnTo>
                      <a:lnTo>
                        <a:pt x="125" y="3609"/>
                      </a:lnTo>
                      <a:lnTo>
                        <a:pt x="125" y="3527"/>
                      </a:lnTo>
                      <a:lnTo>
                        <a:pt x="1444" y="3527"/>
                      </a:lnTo>
                      <a:lnTo>
                        <a:pt x="1444" y="3609"/>
                      </a:lnTo>
                      <a:lnTo>
                        <a:pt x="1518" y="3609"/>
                      </a:lnTo>
                      <a:lnTo>
                        <a:pt x="1518" y="3527"/>
                      </a:lnTo>
                      <a:lnTo>
                        <a:pt x="1563" y="3527"/>
                      </a:lnTo>
                      <a:lnTo>
                        <a:pt x="1563" y="0"/>
                      </a:lnTo>
                      <a:lnTo>
                        <a:pt x="0" y="0"/>
                      </a:lnTo>
                      <a:close/>
                      <a:moveTo>
                        <a:pt x="1509" y="3463"/>
                      </a:moveTo>
                      <a:lnTo>
                        <a:pt x="54" y="3463"/>
                      </a:lnTo>
                      <a:lnTo>
                        <a:pt x="54" y="64"/>
                      </a:lnTo>
                      <a:lnTo>
                        <a:pt x="1509" y="64"/>
                      </a:lnTo>
                      <a:lnTo>
                        <a:pt x="1509" y="3463"/>
                      </a:lnTo>
                      <a:close/>
                    </a:path>
                  </a:pathLst>
                </a:custGeom>
                <a:solidFill>
                  <a:srgbClr val="000000"/>
                </a:solidFill>
                <a:ln w="9525">
                  <a:noFill/>
                  <a:round/>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29" name="Rectangle 6"/>
                <p:cNvSpPr>
                  <a:spLocks noChangeArrowheads="1"/>
                </p:cNvSpPr>
                <p:nvPr/>
              </p:nvSpPr>
              <p:spPr bwMode="auto">
                <a:xfrm>
                  <a:off x="3468692" y="209550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0" name="Rectangle 10"/>
                <p:cNvSpPr>
                  <a:spLocks noChangeArrowheads="1"/>
                </p:cNvSpPr>
                <p:nvPr/>
              </p:nvSpPr>
              <p:spPr bwMode="auto">
                <a:xfrm>
                  <a:off x="3468692" y="223361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1" name="Rectangle 14"/>
                <p:cNvSpPr>
                  <a:spLocks noChangeArrowheads="1"/>
                </p:cNvSpPr>
                <p:nvPr/>
              </p:nvSpPr>
              <p:spPr bwMode="auto">
                <a:xfrm>
                  <a:off x="3468692" y="2370135"/>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33" name="Rectangle 18"/>
                <p:cNvSpPr>
                  <a:spLocks noChangeArrowheads="1"/>
                </p:cNvSpPr>
                <p:nvPr/>
              </p:nvSpPr>
              <p:spPr bwMode="auto">
                <a:xfrm>
                  <a:off x="3468692" y="2506660"/>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1" name="Rectangle 22"/>
                <p:cNvSpPr>
                  <a:spLocks noChangeArrowheads="1"/>
                </p:cNvSpPr>
                <p:nvPr/>
              </p:nvSpPr>
              <p:spPr bwMode="auto">
                <a:xfrm>
                  <a:off x="3468692" y="264318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2" name="Rectangle 26"/>
                <p:cNvSpPr>
                  <a:spLocks noChangeArrowheads="1"/>
                </p:cNvSpPr>
                <p:nvPr/>
              </p:nvSpPr>
              <p:spPr bwMode="auto">
                <a:xfrm>
                  <a:off x="3468692" y="2779712"/>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3" name="Rectangle 34"/>
                <p:cNvSpPr>
                  <a:spLocks noChangeArrowheads="1"/>
                </p:cNvSpPr>
                <p:nvPr/>
              </p:nvSpPr>
              <p:spPr bwMode="auto">
                <a:xfrm>
                  <a:off x="3468692" y="3054349"/>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4" name="Rectangle 38"/>
                <p:cNvSpPr>
                  <a:spLocks noChangeArrowheads="1"/>
                </p:cNvSpPr>
                <p:nvPr/>
              </p:nvSpPr>
              <p:spPr bwMode="auto">
                <a:xfrm>
                  <a:off x="3468692" y="3190873"/>
                  <a:ext cx="735610" cy="99569"/>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5" name="Rectangle 42"/>
                <p:cNvSpPr>
                  <a:spLocks noChangeArrowheads="1"/>
                </p:cNvSpPr>
                <p:nvPr/>
              </p:nvSpPr>
              <p:spPr bwMode="auto">
                <a:xfrm>
                  <a:off x="3468692" y="3327396"/>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6" name="Rectangle 46"/>
                <p:cNvSpPr>
                  <a:spLocks noChangeArrowheads="1"/>
                </p:cNvSpPr>
                <p:nvPr/>
              </p:nvSpPr>
              <p:spPr bwMode="auto">
                <a:xfrm>
                  <a:off x="3468692" y="3463920"/>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7" name="Rectangle 50"/>
                <p:cNvSpPr>
                  <a:spLocks noChangeArrowheads="1"/>
                </p:cNvSpPr>
                <p:nvPr/>
              </p:nvSpPr>
              <p:spPr bwMode="auto">
                <a:xfrm>
                  <a:off x="3468692" y="3600444"/>
                  <a:ext cx="735610" cy="102881"/>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8" name="Rectangle 54"/>
                <p:cNvSpPr>
                  <a:spLocks noChangeArrowheads="1"/>
                </p:cNvSpPr>
                <p:nvPr/>
              </p:nvSpPr>
              <p:spPr bwMode="auto">
                <a:xfrm>
                  <a:off x="3468693"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69" name="Rectangle 55"/>
                <p:cNvSpPr>
                  <a:spLocks noChangeArrowheads="1"/>
                </p:cNvSpPr>
                <p:nvPr/>
              </p:nvSpPr>
              <p:spPr bwMode="auto">
                <a:xfrm>
                  <a:off x="3656017"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0" name="Rectangle 56"/>
                <p:cNvSpPr>
                  <a:spLocks noChangeArrowheads="1"/>
                </p:cNvSpPr>
                <p:nvPr/>
              </p:nvSpPr>
              <p:spPr bwMode="auto">
                <a:xfrm>
                  <a:off x="3844930" y="3735385"/>
                  <a:ext cx="17779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1" name="Rectangle 57"/>
                <p:cNvSpPr>
                  <a:spLocks noChangeArrowheads="1"/>
                </p:cNvSpPr>
                <p:nvPr/>
              </p:nvSpPr>
              <p:spPr bwMode="auto">
                <a:xfrm>
                  <a:off x="4030670" y="3735385"/>
                  <a:ext cx="179389" cy="109535"/>
                </a:xfrm>
                <a:prstGeom prst="rect">
                  <a:avLst/>
                </a:prstGeom>
                <a:solidFill>
                  <a:srgbClr val="000000"/>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2" name="Rectangle 6"/>
                <p:cNvSpPr>
                  <a:spLocks noChangeArrowheads="1"/>
                </p:cNvSpPr>
                <p:nvPr/>
              </p:nvSpPr>
              <p:spPr bwMode="auto">
                <a:xfrm>
                  <a:off x="4115151" y="212003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3" name="Rectangle 10"/>
                <p:cNvSpPr>
                  <a:spLocks noChangeArrowheads="1"/>
                </p:cNvSpPr>
                <p:nvPr/>
              </p:nvSpPr>
              <p:spPr bwMode="auto">
                <a:xfrm>
                  <a:off x="4115151" y="225814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4" name="Rectangle 14"/>
                <p:cNvSpPr>
                  <a:spLocks noChangeArrowheads="1"/>
                </p:cNvSpPr>
                <p:nvPr/>
              </p:nvSpPr>
              <p:spPr bwMode="auto">
                <a:xfrm>
                  <a:off x="4115151" y="239467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5" name="Rectangle 18"/>
                <p:cNvSpPr>
                  <a:spLocks noChangeArrowheads="1"/>
                </p:cNvSpPr>
                <p:nvPr/>
              </p:nvSpPr>
              <p:spPr bwMode="auto">
                <a:xfrm>
                  <a:off x="4115151" y="253119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6" name="Rectangle 22"/>
                <p:cNvSpPr>
                  <a:spLocks noChangeArrowheads="1"/>
                </p:cNvSpPr>
                <p:nvPr/>
              </p:nvSpPr>
              <p:spPr bwMode="auto">
                <a:xfrm>
                  <a:off x="4115151" y="266771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7" name="Rectangle 26"/>
                <p:cNvSpPr>
                  <a:spLocks noChangeArrowheads="1"/>
                </p:cNvSpPr>
                <p:nvPr/>
              </p:nvSpPr>
              <p:spPr bwMode="auto">
                <a:xfrm>
                  <a:off x="4115151" y="2804246"/>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8" name="Rectangle 34"/>
                <p:cNvSpPr>
                  <a:spLocks noChangeArrowheads="1"/>
                </p:cNvSpPr>
                <p:nvPr/>
              </p:nvSpPr>
              <p:spPr bwMode="auto">
                <a:xfrm>
                  <a:off x="4115151" y="3078884"/>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79" name="Rectangle 38"/>
                <p:cNvSpPr>
                  <a:spLocks noChangeArrowheads="1"/>
                </p:cNvSpPr>
                <p:nvPr/>
              </p:nvSpPr>
              <p:spPr bwMode="auto">
                <a:xfrm>
                  <a:off x="4115151" y="3215408"/>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80" name="Rectangle 42"/>
                <p:cNvSpPr>
                  <a:spLocks noChangeArrowheads="1"/>
                </p:cNvSpPr>
                <p:nvPr/>
              </p:nvSpPr>
              <p:spPr bwMode="auto">
                <a:xfrm>
                  <a:off x="4115151" y="3351930"/>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81" name="Rectangle 46"/>
                <p:cNvSpPr>
                  <a:spLocks noChangeArrowheads="1"/>
                </p:cNvSpPr>
                <p:nvPr/>
              </p:nvSpPr>
              <p:spPr bwMode="auto">
                <a:xfrm>
                  <a:off x="4115151" y="3488455"/>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sp>
              <p:nvSpPr>
                <p:cNvPr id="482" name="Rectangle 50"/>
                <p:cNvSpPr>
                  <a:spLocks noChangeArrowheads="1"/>
                </p:cNvSpPr>
                <p:nvPr/>
              </p:nvSpPr>
              <p:spPr bwMode="auto">
                <a:xfrm>
                  <a:off x="4115151" y="3624979"/>
                  <a:ext cx="49277" cy="31408"/>
                </a:xfrm>
                <a:prstGeom prst="rect">
                  <a:avLst/>
                </a:prstGeom>
                <a:solidFill>
                  <a:schemeClr val="accent4">
                    <a:lumMod val="65000"/>
                    <a:lumOff val="35000"/>
                  </a:schemeClr>
                </a:solidFill>
                <a:ln w="9525">
                  <a:noFill/>
                  <a:miter lim="800000"/>
                  <a:headEnd/>
                  <a:tailEnd/>
                </a:ln>
              </p:spPr>
              <p:txBody>
                <a:bodyPr wrap="none" lIns="0" tIns="0" rIns="0" bIns="0"/>
                <a:lstStyle/>
                <a:p>
                  <a:pPr algn="r">
                    <a:lnSpc>
                      <a:spcPct val="95000"/>
                    </a:lnSpc>
                    <a:spcAft>
                      <a:spcPct val="15000"/>
                    </a:spcAft>
                    <a:buNone/>
                    <a:defRPr/>
                  </a:pPr>
                  <a:endParaRPr lang="en-US" sz="933">
                    <a:solidFill>
                      <a:srgbClr val="FFFFFF"/>
                    </a:solidFill>
                    <a:latin typeface="Arial" pitchFamily="34" charset="0"/>
                    <a:cs typeface="Arial" pitchFamily="34" charset="0"/>
                  </a:endParaRPr>
                </a:p>
              </p:txBody>
            </p:sp>
          </p:grpSp>
        </p:grpSp>
      </p:grpSp>
      <p:grpSp>
        <p:nvGrpSpPr>
          <p:cNvPr id="22541" name="Group 482"/>
          <p:cNvGrpSpPr>
            <a:grpSpLocks/>
          </p:cNvGrpSpPr>
          <p:nvPr/>
        </p:nvGrpSpPr>
        <p:grpSpPr bwMode="auto">
          <a:xfrm>
            <a:off x="8460166" y="2531031"/>
            <a:ext cx="2333025" cy="1062563"/>
            <a:chOff x="5105400" y="192887"/>
            <a:chExt cx="2047878" cy="973927"/>
          </a:xfrm>
        </p:grpSpPr>
        <p:sp>
          <p:nvSpPr>
            <p:cNvPr id="22551" name="Rounded Rectangle 483"/>
            <p:cNvSpPr>
              <a:spLocks noChangeArrowheads="1"/>
            </p:cNvSpPr>
            <p:nvPr/>
          </p:nvSpPr>
          <p:spPr bwMode="auto">
            <a:xfrm>
              <a:off x="5105400" y="192887"/>
              <a:ext cx="2047878" cy="973927"/>
            </a:xfrm>
            <a:prstGeom prst="roundRect">
              <a:avLst>
                <a:gd name="adj" fmla="val 16667"/>
              </a:avLst>
            </a:prstGeom>
            <a:solidFill>
              <a:schemeClr val="bg1"/>
            </a:solidFill>
            <a:ln w="38100">
              <a:solidFill>
                <a:srgbClr val="92D050"/>
              </a:solidFill>
              <a:round/>
              <a:headEnd/>
              <a:tailEnd/>
            </a:ln>
          </p:spPr>
          <p:txBody>
            <a:bodyPr lIns="0" tIns="0" rIns="0" bIns="0" anchor="ctr"/>
            <a:lstStyle/>
            <a:p>
              <a:pPr algn="ctr">
                <a:buNone/>
              </a:pPr>
              <a:endParaRPr lang="en-GB" altLang="en-US" sz="3867" b="1">
                <a:solidFill>
                  <a:srgbClr val="00649D"/>
                </a:solidFill>
                <a:latin typeface="HelvNeue for IBM" charset="0"/>
              </a:endParaRPr>
            </a:p>
          </p:txBody>
        </p:sp>
        <p:pic>
          <p:nvPicPr>
            <p:cNvPr id="22552" name="Picture 484"/>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172201" y="352427"/>
              <a:ext cx="914399" cy="69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48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200651" y="245270"/>
              <a:ext cx="947737" cy="87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42" name="Group 486"/>
          <p:cNvGrpSpPr>
            <a:grpSpLocks/>
          </p:cNvGrpSpPr>
          <p:nvPr/>
        </p:nvGrpSpPr>
        <p:grpSpPr bwMode="auto">
          <a:xfrm>
            <a:off x="5177217" y="2531031"/>
            <a:ext cx="2333025" cy="1062563"/>
            <a:chOff x="4176712" y="2403870"/>
            <a:chExt cx="2047878" cy="973927"/>
          </a:xfrm>
        </p:grpSpPr>
        <p:sp>
          <p:nvSpPr>
            <p:cNvPr id="22548" name="Rounded Rectangle 487"/>
            <p:cNvSpPr>
              <a:spLocks noChangeArrowheads="1"/>
            </p:cNvSpPr>
            <p:nvPr/>
          </p:nvSpPr>
          <p:spPr bwMode="auto">
            <a:xfrm>
              <a:off x="4176712" y="2403870"/>
              <a:ext cx="2047878" cy="973927"/>
            </a:xfrm>
            <a:prstGeom prst="roundRect">
              <a:avLst>
                <a:gd name="adj" fmla="val 16667"/>
              </a:avLst>
            </a:prstGeom>
            <a:solidFill>
              <a:schemeClr val="bg1"/>
            </a:solidFill>
            <a:ln w="38100">
              <a:solidFill>
                <a:srgbClr val="00649D"/>
              </a:solidFill>
              <a:round/>
              <a:headEnd/>
              <a:tailEnd/>
            </a:ln>
          </p:spPr>
          <p:txBody>
            <a:bodyPr lIns="0" tIns="0" rIns="0" bIns="0" anchor="ctr"/>
            <a:lstStyle/>
            <a:p>
              <a:pPr algn="ctr">
                <a:buNone/>
              </a:pPr>
              <a:endParaRPr lang="en-GB" altLang="en-US" sz="3867" b="1">
                <a:solidFill>
                  <a:srgbClr val="00649D"/>
                </a:solidFill>
                <a:latin typeface="HelvNeue for IBM" charset="0"/>
              </a:endParaRPr>
            </a:p>
          </p:txBody>
        </p:sp>
        <p:pic>
          <p:nvPicPr>
            <p:cNvPr id="22549" name="Picture 48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48263" y="2538409"/>
              <a:ext cx="10001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489"/>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252914" y="2462209"/>
              <a:ext cx="9477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43" name="Group 490"/>
          <p:cNvGrpSpPr>
            <a:grpSpLocks/>
          </p:cNvGrpSpPr>
          <p:nvPr/>
        </p:nvGrpSpPr>
        <p:grpSpPr bwMode="auto">
          <a:xfrm>
            <a:off x="1809599" y="2531031"/>
            <a:ext cx="2333025" cy="1062563"/>
            <a:chOff x="1395411" y="2407440"/>
            <a:chExt cx="2047878" cy="973927"/>
          </a:xfrm>
        </p:grpSpPr>
        <p:sp>
          <p:nvSpPr>
            <p:cNvPr id="22545" name="Rounded Rectangle 492"/>
            <p:cNvSpPr>
              <a:spLocks noChangeArrowheads="1"/>
            </p:cNvSpPr>
            <p:nvPr/>
          </p:nvSpPr>
          <p:spPr bwMode="auto">
            <a:xfrm>
              <a:off x="1395411" y="2407440"/>
              <a:ext cx="2047878" cy="973927"/>
            </a:xfrm>
            <a:prstGeom prst="roundRect">
              <a:avLst>
                <a:gd name="adj" fmla="val 16667"/>
              </a:avLst>
            </a:prstGeom>
            <a:solidFill>
              <a:schemeClr val="bg1"/>
            </a:solidFill>
            <a:ln w="38100">
              <a:solidFill>
                <a:srgbClr val="00A6A0"/>
              </a:solidFill>
              <a:round/>
              <a:headEnd/>
              <a:tailEnd/>
            </a:ln>
          </p:spPr>
          <p:txBody>
            <a:bodyPr lIns="0" tIns="0" rIns="0" bIns="0" anchor="ctr"/>
            <a:lstStyle/>
            <a:p>
              <a:pPr algn="ctr">
                <a:buNone/>
              </a:pPr>
              <a:endParaRPr lang="en-GB" altLang="en-US" sz="3867" b="1">
                <a:solidFill>
                  <a:srgbClr val="00649D"/>
                </a:solidFill>
                <a:latin typeface="HelvNeue for IBM" charset="0"/>
              </a:endParaRPr>
            </a:p>
          </p:txBody>
        </p:sp>
        <p:pic>
          <p:nvPicPr>
            <p:cNvPr id="22546" name="Picture 52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347909" y="2576511"/>
              <a:ext cx="10382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522"/>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457323" y="2490787"/>
              <a:ext cx="1038225" cy="78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44" name="Picture 159"/>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137641" y="3317097"/>
            <a:ext cx="3979624" cy="95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324655" y="170787"/>
            <a:ext cx="6577380" cy="1185005"/>
          </a:xfrm>
          <a:prstGeom prst="rect">
            <a:avLst/>
          </a:prstGeom>
        </p:spPr>
      </p:pic>
      <p:grpSp>
        <p:nvGrpSpPr>
          <p:cNvPr id="483" name="Group 482">
            <a:extLst>
              <a:ext uri="{FF2B5EF4-FFF2-40B4-BE49-F238E27FC236}">
                <a16:creationId xmlns:a16="http://schemas.microsoft.com/office/drawing/2014/main" id="{24730EB6-AB6B-4927-AC0B-DFEA4CC59FCE}"/>
              </a:ext>
            </a:extLst>
          </p:cNvPr>
          <p:cNvGrpSpPr/>
          <p:nvPr/>
        </p:nvGrpSpPr>
        <p:grpSpPr>
          <a:xfrm>
            <a:off x="9642722" y="4584608"/>
            <a:ext cx="1351535" cy="1544669"/>
            <a:chOff x="9597150" y="4897507"/>
            <a:chExt cx="1351535" cy="1544669"/>
          </a:xfrm>
        </p:grpSpPr>
        <p:pic>
          <p:nvPicPr>
            <p:cNvPr id="484" name="Picture 483">
              <a:extLst>
                <a:ext uri="{FF2B5EF4-FFF2-40B4-BE49-F238E27FC236}">
                  <a16:creationId xmlns:a16="http://schemas.microsoft.com/office/drawing/2014/main" id="{998D6E1C-F5D7-4EFE-871E-9F14313A1B20}"/>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9597150" y="6222445"/>
              <a:ext cx="1351535" cy="219731"/>
            </a:xfrm>
            <a:prstGeom prst="rect">
              <a:avLst/>
            </a:prstGeom>
          </p:spPr>
        </p:pic>
        <p:pic>
          <p:nvPicPr>
            <p:cNvPr id="486" name="Picture 485">
              <a:extLst>
                <a:ext uri="{FF2B5EF4-FFF2-40B4-BE49-F238E27FC236}">
                  <a16:creationId xmlns:a16="http://schemas.microsoft.com/office/drawing/2014/main" id="{2CAD6825-1F12-474C-A065-A00D047727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97930" y="4897507"/>
              <a:ext cx="1116143" cy="1103601"/>
            </a:xfrm>
            <a:prstGeom prst="rect">
              <a:avLst/>
            </a:prstGeom>
          </p:spPr>
        </p:pic>
        <p:sp>
          <p:nvSpPr>
            <p:cNvPr id="487" name="TextBox 486">
              <a:extLst>
                <a:ext uri="{FF2B5EF4-FFF2-40B4-BE49-F238E27FC236}">
                  <a16:creationId xmlns:a16="http://schemas.microsoft.com/office/drawing/2014/main" id="{B3446F25-822B-41F0-9C41-EAE91F7BE834}"/>
                </a:ext>
              </a:extLst>
            </p:cNvPr>
            <p:cNvSpPr txBox="1"/>
            <p:nvPr/>
          </p:nvSpPr>
          <p:spPr>
            <a:xfrm>
              <a:off x="9597151" y="5910048"/>
              <a:ext cx="1327512" cy="353943"/>
            </a:xfrm>
            <a:prstGeom prst="rect">
              <a:avLst/>
            </a:prstGeom>
            <a:noFill/>
          </p:spPr>
          <p:txBody>
            <a:bodyPr wrap="square" rtlCol="0">
              <a:spAutoFit/>
            </a:bodyPr>
            <a:lstStyle/>
            <a:p>
              <a:pPr>
                <a:buNone/>
              </a:pPr>
              <a:r>
                <a:rPr lang="en-US" dirty="0"/>
                <a:t>IBM Cloud</a:t>
              </a:r>
            </a:p>
          </p:txBody>
        </p:sp>
      </p:grpSp>
      <p:sp>
        <p:nvSpPr>
          <p:cNvPr id="164" name="Rectangle 163"/>
          <p:cNvSpPr/>
          <p:nvPr/>
        </p:nvSpPr>
        <p:spPr>
          <a:xfrm>
            <a:off x="4866066" y="2012017"/>
            <a:ext cx="2982383" cy="45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spAutoFit/>
          </a:bodyPr>
          <a:lstStyle/>
          <a:p>
            <a:pPr algn="ctr" eaLnBrk="0" hangingPunct="0">
              <a:lnSpc>
                <a:spcPct val="85000"/>
              </a:lnSpc>
              <a:spcBef>
                <a:spcPts val="400"/>
              </a:spcBef>
              <a:buClr>
                <a:schemeClr val="tx1"/>
              </a:buClr>
              <a:buNone/>
              <a:defRPr/>
            </a:pPr>
            <a:r>
              <a:rPr lang="en-US" sz="1600" b="1" dirty="0">
                <a:solidFill>
                  <a:srgbClr val="000000"/>
                </a:solidFill>
              </a:rPr>
              <a:t>High Performance Analytics </a:t>
            </a:r>
          </a:p>
          <a:p>
            <a:pPr algn="ctr" eaLnBrk="0" hangingPunct="0">
              <a:lnSpc>
                <a:spcPct val="85000"/>
              </a:lnSpc>
              <a:spcBef>
                <a:spcPts val="400"/>
              </a:spcBef>
              <a:buClr>
                <a:schemeClr val="tx1"/>
              </a:buClr>
              <a:buNone/>
              <a:defRPr/>
            </a:pPr>
            <a:r>
              <a:rPr lang="en-US" sz="1467" dirty="0">
                <a:solidFill>
                  <a:srgbClr val="000000"/>
                </a:solidFill>
              </a:rPr>
              <a:t>Trade / Risk Analytics</a:t>
            </a:r>
            <a:endParaRPr lang="en-US" sz="933" dirty="0">
              <a:solidFill>
                <a:srgbClr val="000000"/>
              </a:solidFill>
            </a:endParaRPr>
          </a:p>
        </p:txBody>
      </p:sp>
      <p:sp>
        <p:nvSpPr>
          <p:cNvPr id="395" name="Footer Placeholder 2">
            <a:extLst>
              <a:ext uri="{FF2B5EF4-FFF2-40B4-BE49-F238E27FC236}">
                <a16:creationId xmlns:a16="http://schemas.microsoft.com/office/drawing/2014/main" id="{5782FD2C-3366-43D5-B4A1-B1E0D799FAF8}"/>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397" name="Slide Number Placeholder 3">
            <a:extLst>
              <a:ext uri="{FF2B5EF4-FFF2-40B4-BE49-F238E27FC236}">
                <a16:creationId xmlns:a16="http://schemas.microsoft.com/office/drawing/2014/main" id="{1C356EE3-2239-4F1E-A899-A0EC5F305231}"/>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3</a:t>
            </a:fld>
            <a:endParaRPr lang="en-US" dirty="0"/>
          </a:p>
        </p:txBody>
      </p:sp>
    </p:spTree>
    <p:extLst>
      <p:ext uri="{BB962C8B-B14F-4D97-AF65-F5344CB8AC3E}">
        <p14:creationId xmlns:p14="http://schemas.microsoft.com/office/powerpoint/2010/main" val="30378452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B6D5-A4BD-4C61-BDA9-BDD560765495}"/>
              </a:ext>
            </a:extLst>
          </p:cNvPr>
          <p:cNvSpPr>
            <a:spLocks noGrp="1"/>
          </p:cNvSpPr>
          <p:nvPr>
            <p:ph type="title"/>
          </p:nvPr>
        </p:nvSpPr>
        <p:spPr/>
        <p:txBody>
          <a:bodyPr/>
          <a:lstStyle/>
          <a:p>
            <a:r>
              <a:rPr lang="en-GB" dirty="0"/>
              <a:t>IBM Spectrum LSF Suites 10.2</a:t>
            </a:r>
          </a:p>
        </p:txBody>
      </p:sp>
      <p:sp>
        <p:nvSpPr>
          <p:cNvPr id="3" name="Footer Placeholder 2">
            <a:extLst>
              <a:ext uri="{FF2B5EF4-FFF2-40B4-BE49-F238E27FC236}">
                <a16:creationId xmlns:a16="http://schemas.microsoft.com/office/drawing/2014/main" id="{D8A73D77-7084-42A2-9477-439499301B78}"/>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4" name="Slide Number Placeholder 3">
            <a:extLst>
              <a:ext uri="{FF2B5EF4-FFF2-40B4-BE49-F238E27FC236}">
                <a16:creationId xmlns:a16="http://schemas.microsoft.com/office/drawing/2014/main" id="{D22061E0-1CB0-42E0-BDF6-C2FEE7ED7B27}"/>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4</a:t>
            </a:fld>
            <a:endParaRPr lang="en-US" dirty="0"/>
          </a:p>
        </p:txBody>
      </p:sp>
      <p:sp>
        <p:nvSpPr>
          <p:cNvPr id="77" name="Arrow: Pentagon 76">
            <a:extLst>
              <a:ext uri="{FF2B5EF4-FFF2-40B4-BE49-F238E27FC236}">
                <a16:creationId xmlns:a16="http://schemas.microsoft.com/office/drawing/2014/main" id="{0B264ABA-5C90-4B0C-85EB-39AEA7421DAF}"/>
              </a:ext>
            </a:extLst>
          </p:cNvPr>
          <p:cNvSpPr/>
          <p:nvPr/>
        </p:nvSpPr>
        <p:spPr>
          <a:xfrm>
            <a:off x="509048" y="1390945"/>
            <a:ext cx="11025555" cy="4529075"/>
          </a:xfrm>
          <a:prstGeom prst="homePlate">
            <a:avLst>
              <a:gd name="adj" fmla="val 28169"/>
            </a:avLst>
          </a:prstGeom>
          <a:solidFill>
            <a:srgbClr val="00649D"/>
          </a:solidFill>
          <a:ln w="19050">
            <a:noFill/>
          </a:ln>
          <a:effectLst/>
        </p:spPr>
        <p:txBody>
          <a:bodyPr rot="0" spcFirstLastPara="0" vertOverflow="overflow" horzOverflow="overflow" vert="horz" wrap="square" lIns="0" tIns="73152" rIns="0" bIns="0" numCol="1" spcCol="0" rtlCol="0" fromWordArt="0" anchor="t" anchorCtr="0" forceAA="0" compatLnSpc="1">
            <a:prstTxWarp prst="textNoShape">
              <a:avLst/>
            </a:prstTxWarp>
            <a:noAutofit/>
          </a:bodyPr>
          <a:lstStyle/>
          <a:p>
            <a:pPr defTabSz="1219170" eaLnBrk="0" hangingPunct="0">
              <a:spcBef>
                <a:spcPts val="0"/>
              </a:spcBef>
              <a:buClr>
                <a:srgbClr val="000000"/>
              </a:buClr>
              <a:buNone/>
              <a:defRPr/>
            </a:pPr>
            <a:r>
              <a:rPr lang="en-GB" sz="1533" b="1" kern="0" dirty="0">
                <a:solidFill>
                  <a:srgbClr val="FFFFFF"/>
                </a:solidFill>
                <a:latin typeface="Arial"/>
              </a:rPr>
              <a:t>  Suite for Enterprise</a:t>
            </a:r>
          </a:p>
        </p:txBody>
      </p:sp>
      <p:sp>
        <p:nvSpPr>
          <p:cNvPr id="78" name="Arrow: Pentagon 77">
            <a:extLst>
              <a:ext uri="{FF2B5EF4-FFF2-40B4-BE49-F238E27FC236}">
                <a16:creationId xmlns:a16="http://schemas.microsoft.com/office/drawing/2014/main" id="{DBB6F482-0E75-4679-8FD5-2A67F45E71A5}"/>
              </a:ext>
            </a:extLst>
          </p:cNvPr>
          <p:cNvSpPr/>
          <p:nvPr/>
        </p:nvSpPr>
        <p:spPr>
          <a:xfrm>
            <a:off x="936397" y="1792923"/>
            <a:ext cx="8793649" cy="3725120"/>
          </a:xfrm>
          <a:prstGeom prst="homePlate">
            <a:avLst>
              <a:gd name="adj" fmla="val 28169"/>
            </a:avLst>
          </a:prstGeom>
          <a:solidFill>
            <a:srgbClr val="5AAAFA">
              <a:alpha val="52000"/>
            </a:srgbClr>
          </a:solidFill>
          <a:ln w="6350">
            <a:solidFill>
              <a:schemeClr val="bg2">
                <a:lumMod val="75000"/>
              </a:schemeClr>
            </a:solidFill>
          </a:ln>
          <a:effectLst/>
        </p:spPr>
        <p:txBody>
          <a:bodyPr rot="0" spcFirstLastPara="0" vertOverflow="overflow" horzOverflow="overflow" vert="horz" wrap="square" lIns="0" tIns="48768" rIns="0" bIns="0" numCol="1" spcCol="0" rtlCol="0" fromWordArt="0" anchor="t" anchorCtr="0" forceAA="0" compatLnSpc="1">
            <a:prstTxWarp prst="textNoShape">
              <a:avLst/>
            </a:prstTxWarp>
            <a:noAutofit/>
          </a:bodyPr>
          <a:lstStyle/>
          <a:p>
            <a:pPr defTabSz="1219170" eaLnBrk="0" hangingPunct="0">
              <a:spcBef>
                <a:spcPts val="0"/>
              </a:spcBef>
              <a:buClr>
                <a:srgbClr val="000000"/>
              </a:buClr>
              <a:buNone/>
              <a:defRPr/>
            </a:pPr>
            <a:r>
              <a:rPr lang="en-GB" sz="1533" b="1" kern="0" dirty="0">
                <a:solidFill>
                  <a:srgbClr val="FFFFFF"/>
                </a:solidFill>
                <a:latin typeface="Arial"/>
              </a:rPr>
              <a:t>  Suite for HPC</a:t>
            </a:r>
          </a:p>
        </p:txBody>
      </p:sp>
      <p:sp>
        <p:nvSpPr>
          <p:cNvPr id="79" name="Arrow: Pentagon 78">
            <a:extLst>
              <a:ext uri="{FF2B5EF4-FFF2-40B4-BE49-F238E27FC236}">
                <a16:creationId xmlns:a16="http://schemas.microsoft.com/office/drawing/2014/main" id="{65E5034C-194C-481C-AF26-1348C5C6E47D}"/>
              </a:ext>
            </a:extLst>
          </p:cNvPr>
          <p:cNvSpPr/>
          <p:nvPr/>
        </p:nvSpPr>
        <p:spPr>
          <a:xfrm>
            <a:off x="1382596" y="2155596"/>
            <a:ext cx="5683779" cy="2999773"/>
          </a:xfrm>
          <a:prstGeom prst="homePlate">
            <a:avLst>
              <a:gd name="adj" fmla="val 28169"/>
            </a:avLst>
          </a:prstGeom>
          <a:solidFill>
            <a:srgbClr val="5BBAFE">
              <a:alpha val="68000"/>
            </a:srgbClr>
          </a:solidFill>
          <a:ln w="6350">
            <a:solidFill>
              <a:schemeClr val="bg2">
                <a:lumMod val="85000"/>
              </a:schemeClr>
            </a:solidFill>
          </a:ln>
          <a:effectLst/>
        </p:spPr>
        <p:txBody>
          <a:bodyPr wrap="square" lIns="0" tIns="36576" rIns="0" bIns="0" rtlCol="0" anchor="t" anchorCtr="0">
            <a:noAutofit/>
          </a:bodyPr>
          <a:lstStyle/>
          <a:p>
            <a:pPr defTabSz="1219170" eaLnBrk="0" hangingPunct="0">
              <a:spcBef>
                <a:spcPts val="0"/>
              </a:spcBef>
              <a:buClr>
                <a:srgbClr val="000000"/>
              </a:buClr>
              <a:buNone/>
              <a:defRPr/>
            </a:pPr>
            <a:r>
              <a:rPr lang="en-GB" sz="1533" b="1" kern="0" dirty="0">
                <a:solidFill>
                  <a:srgbClr val="FFFFFF"/>
                </a:solidFill>
                <a:latin typeface="Arial"/>
              </a:rPr>
              <a:t>  Suite for Workgroups</a:t>
            </a:r>
          </a:p>
        </p:txBody>
      </p:sp>
      <p:sp>
        <p:nvSpPr>
          <p:cNvPr id="80" name="Freeform 10">
            <a:extLst>
              <a:ext uri="{FF2B5EF4-FFF2-40B4-BE49-F238E27FC236}">
                <a16:creationId xmlns:a16="http://schemas.microsoft.com/office/drawing/2014/main" id="{96547991-4B0C-4A75-8452-32FBE2598A15}"/>
              </a:ext>
            </a:extLst>
          </p:cNvPr>
          <p:cNvSpPr>
            <a:spLocks noChangeAspect="1"/>
          </p:cNvSpPr>
          <p:nvPr/>
        </p:nvSpPr>
        <p:spPr bwMode="auto">
          <a:xfrm rot="19807761" flipH="1" flipV="1">
            <a:off x="4196431" y="3660636"/>
            <a:ext cx="1267480" cy="1463056"/>
          </a:xfrm>
          <a:custGeom>
            <a:avLst/>
            <a:gdLst>
              <a:gd name="T0" fmla="*/ 1 w 2808"/>
              <a:gd name="T1" fmla="*/ 2431 h 3240"/>
              <a:gd name="T2" fmla="*/ 0 w 2808"/>
              <a:gd name="T3" fmla="*/ 812 h 3240"/>
              <a:gd name="T4" fmla="*/ 1404 w 2808"/>
              <a:gd name="T5" fmla="*/ 0 h 3240"/>
              <a:gd name="T6" fmla="*/ 2808 w 2808"/>
              <a:gd name="T7" fmla="*/ 809 h 3240"/>
              <a:gd name="T8" fmla="*/ 2808 w 2808"/>
              <a:gd name="T9" fmla="*/ 2430 h 3240"/>
              <a:gd name="T10" fmla="*/ 1407 w 2808"/>
              <a:gd name="T11" fmla="*/ 3240 h 3240"/>
              <a:gd name="T12" fmla="*/ 1 w 2808"/>
              <a:gd name="T13" fmla="*/ 2431 h 3240"/>
              <a:gd name="T14" fmla="*/ 1 w 2808"/>
              <a:gd name="T15" fmla="*/ 2431 h 3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8" h="3240">
                <a:moveTo>
                  <a:pt x="1" y="2431"/>
                </a:moveTo>
                <a:lnTo>
                  <a:pt x="0" y="812"/>
                </a:lnTo>
                <a:lnTo>
                  <a:pt x="1404" y="0"/>
                </a:lnTo>
                <a:lnTo>
                  <a:pt x="2808" y="809"/>
                </a:lnTo>
                <a:lnTo>
                  <a:pt x="2808" y="2430"/>
                </a:lnTo>
                <a:lnTo>
                  <a:pt x="1407" y="3240"/>
                </a:lnTo>
                <a:lnTo>
                  <a:pt x="1" y="2431"/>
                </a:lnTo>
                <a:close/>
              </a:path>
            </a:pathLst>
          </a:custGeom>
          <a:solidFill>
            <a:srgbClr val="8DC94D"/>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GB" sz="1200" b="1" kern="0">
              <a:solidFill>
                <a:srgbClr val="FFFFFF"/>
              </a:solidFill>
              <a:latin typeface="Arial"/>
            </a:endParaRPr>
          </a:p>
        </p:txBody>
      </p:sp>
      <p:sp>
        <p:nvSpPr>
          <p:cNvPr id="81" name="Text Box 51">
            <a:extLst>
              <a:ext uri="{FF2B5EF4-FFF2-40B4-BE49-F238E27FC236}">
                <a16:creationId xmlns:a16="http://schemas.microsoft.com/office/drawing/2014/main" id="{F2F08B34-AB29-4C20-9ADE-E82101C36B3A}"/>
              </a:ext>
            </a:extLst>
          </p:cNvPr>
          <p:cNvSpPr txBox="1">
            <a:spLocks noChangeArrowheads="1"/>
          </p:cNvSpPr>
          <p:nvPr/>
        </p:nvSpPr>
        <p:spPr bwMode="auto">
          <a:xfrm>
            <a:off x="4227602" y="4142868"/>
            <a:ext cx="120514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Cluster Deployment and Monitoring</a:t>
            </a:r>
            <a:endParaRPr lang="en-GB" altLang="en-US" sz="1200" b="1" kern="0" dirty="0">
              <a:solidFill>
                <a:srgbClr val="FFFFFF"/>
              </a:solidFill>
              <a:latin typeface="Arial"/>
            </a:endParaRPr>
          </a:p>
        </p:txBody>
      </p:sp>
      <p:sp>
        <p:nvSpPr>
          <p:cNvPr id="82" name="Freeform 10">
            <a:extLst>
              <a:ext uri="{FF2B5EF4-FFF2-40B4-BE49-F238E27FC236}">
                <a16:creationId xmlns:a16="http://schemas.microsoft.com/office/drawing/2014/main" id="{2CAB0F1F-B19E-4C01-B7C5-A5A105BAC6F0}"/>
              </a:ext>
            </a:extLst>
          </p:cNvPr>
          <p:cNvSpPr>
            <a:spLocks noChangeAspect="1"/>
          </p:cNvSpPr>
          <p:nvPr/>
        </p:nvSpPr>
        <p:spPr bwMode="auto">
          <a:xfrm rot="1809770" flipV="1">
            <a:off x="4197287" y="2188611"/>
            <a:ext cx="1265768" cy="1464733"/>
          </a:xfrm>
          <a:custGeom>
            <a:avLst/>
            <a:gdLst/>
            <a:ahLst/>
            <a:cxnLst>
              <a:cxn ang="0">
                <a:pos x="1" y="2431"/>
              </a:cxn>
              <a:cxn ang="0">
                <a:pos x="0" y="812"/>
              </a:cxn>
              <a:cxn ang="0">
                <a:pos x="1404" y="0"/>
              </a:cxn>
              <a:cxn ang="0">
                <a:pos x="2808" y="809"/>
              </a:cxn>
              <a:cxn ang="0">
                <a:pos x="2808" y="2430"/>
              </a:cxn>
              <a:cxn ang="0">
                <a:pos x="1407" y="3240"/>
              </a:cxn>
              <a:cxn ang="0">
                <a:pos x="1" y="2431"/>
              </a:cxn>
              <a:cxn ang="0">
                <a:pos x="1" y="2431"/>
              </a:cxn>
            </a:cxnLst>
            <a:rect l="0" t="0" r="r" b="b"/>
            <a:pathLst>
              <a:path w="2808" h="3240">
                <a:moveTo>
                  <a:pt x="1" y="2431"/>
                </a:moveTo>
                <a:lnTo>
                  <a:pt x="0" y="812"/>
                </a:lnTo>
                <a:lnTo>
                  <a:pt x="1404" y="0"/>
                </a:lnTo>
                <a:lnTo>
                  <a:pt x="2808" y="809"/>
                </a:lnTo>
                <a:lnTo>
                  <a:pt x="2808" y="2430"/>
                </a:lnTo>
                <a:lnTo>
                  <a:pt x="1407" y="3240"/>
                </a:lnTo>
                <a:lnTo>
                  <a:pt x="1" y="2431"/>
                </a:lnTo>
                <a:lnTo>
                  <a:pt x="1" y="2431"/>
                </a:lnTo>
                <a:close/>
              </a:path>
            </a:pathLst>
          </a:custGeom>
          <a:solidFill>
            <a:srgbClr val="00B0F0">
              <a:alpha val="88000"/>
            </a:srgbClr>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US" sz="1200" b="1" kern="0">
              <a:solidFill>
                <a:srgbClr val="FFFFFF"/>
              </a:solidFill>
              <a:latin typeface="Arial"/>
            </a:endParaRPr>
          </a:p>
        </p:txBody>
      </p:sp>
      <p:sp>
        <p:nvSpPr>
          <p:cNvPr id="83" name="Text Box 65">
            <a:extLst>
              <a:ext uri="{FF2B5EF4-FFF2-40B4-BE49-F238E27FC236}">
                <a16:creationId xmlns:a16="http://schemas.microsoft.com/office/drawing/2014/main" id="{17E9DA30-4A68-4704-A816-67684C9DB2D1}"/>
              </a:ext>
            </a:extLst>
          </p:cNvPr>
          <p:cNvSpPr txBox="1">
            <a:spLocks noChangeArrowheads="1"/>
          </p:cNvSpPr>
          <p:nvPr/>
        </p:nvSpPr>
        <p:spPr bwMode="auto">
          <a:xfrm>
            <a:off x="4209825" y="2664106"/>
            <a:ext cx="124069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Application</a:t>
            </a:r>
          </a:p>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Centric User Portal</a:t>
            </a:r>
            <a:endParaRPr lang="en-GB" altLang="en-US" sz="1200" b="1" kern="0" dirty="0">
              <a:solidFill>
                <a:srgbClr val="FFFFFF"/>
              </a:solidFill>
              <a:latin typeface="Arial"/>
            </a:endParaRPr>
          </a:p>
        </p:txBody>
      </p:sp>
      <p:sp>
        <p:nvSpPr>
          <p:cNvPr id="84" name="Freeform 10">
            <a:extLst>
              <a:ext uri="{FF2B5EF4-FFF2-40B4-BE49-F238E27FC236}">
                <a16:creationId xmlns:a16="http://schemas.microsoft.com/office/drawing/2014/main" id="{DB36EAC9-E470-4E21-A1D3-E0A0DE1FFC1E}"/>
              </a:ext>
            </a:extLst>
          </p:cNvPr>
          <p:cNvSpPr>
            <a:spLocks noChangeAspect="1"/>
          </p:cNvSpPr>
          <p:nvPr/>
        </p:nvSpPr>
        <p:spPr bwMode="auto">
          <a:xfrm rot="19791825" flipH="1" flipV="1">
            <a:off x="5449944" y="2923957"/>
            <a:ext cx="1267483" cy="1463056"/>
          </a:xfrm>
          <a:custGeom>
            <a:avLst/>
            <a:gdLst>
              <a:gd name="T0" fmla="*/ 1 w 2808"/>
              <a:gd name="T1" fmla="*/ 2431 h 3240"/>
              <a:gd name="T2" fmla="*/ 0 w 2808"/>
              <a:gd name="T3" fmla="*/ 812 h 3240"/>
              <a:gd name="T4" fmla="*/ 1404 w 2808"/>
              <a:gd name="T5" fmla="*/ 0 h 3240"/>
              <a:gd name="T6" fmla="*/ 2808 w 2808"/>
              <a:gd name="T7" fmla="*/ 809 h 3240"/>
              <a:gd name="T8" fmla="*/ 2808 w 2808"/>
              <a:gd name="T9" fmla="*/ 2430 h 3240"/>
              <a:gd name="T10" fmla="*/ 1407 w 2808"/>
              <a:gd name="T11" fmla="*/ 3240 h 3240"/>
              <a:gd name="T12" fmla="*/ 1 w 2808"/>
              <a:gd name="T13" fmla="*/ 2431 h 3240"/>
              <a:gd name="T14" fmla="*/ 1 w 2808"/>
              <a:gd name="T15" fmla="*/ 2431 h 3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8" h="3240">
                <a:moveTo>
                  <a:pt x="1" y="2431"/>
                </a:moveTo>
                <a:lnTo>
                  <a:pt x="0" y="812"/>
                </a:lnTo>
                <a:lnTo>
                  <a:pt x="1404" y="0"/>
                </a:lnTo>
                <a:lnTo>
                  <a:pt x="2808" y="809"/>
                </a:lnTo>
                <a:lnTo>
                  <a:pt x="2808" y="2430"/>
                </a:lnTo>
                <a:lnTo>
                  <a:pt x="1407" y="3240"/>
                </a:lnTo>
                <a:lnTo>
                  <a:pt x="1" y="2431"/>
                </a:lnTo>
                <a:close/>
              </a:path>
            </a:pathLst>
          </a:custGeom>
          <a:solidFill>
            <a:srgbClr val="8DC94D"/>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GB" sz="1200" b="1" kern="0">
              <a:solidFill>
                <a:srgbClr val="FFFFFF"/>
              </a:solidFill>
              <a:latin typeface="Arial"/>
            </a:endParaRPr>
          </a:p>
        </p:txBody>
      </p:sp>
      <p:sp>
        <p:nvSpPr>
          <p:cNvPr id="85" name="Text Box 44">
            <a:extLst>
              <a:ext uri="{FF2B5EF4-FFF2-40B4-BE49-F238E27FC236}">
                <a16:creationId xmlns:a16="http://schemas.microsoft.com/office/drawing/2014/main" id="{0B9A4A88-2F76-4439-B6D8-E5FBAD0EA16D}"/>
              </a:ext>
            </a:extLst>
          </p:cNvPr>
          <p:cNvSpPr txBox="1">
            <a:spLocks noChangeArrowheads="1"/>
          </p:cNvSpPr>
          <p:nvPr/>
        </p:nvSpPr>
        <p:spPr bwMode="auto">
          <a:xfrm>
            <a:off x="5461332" y="3406187"/>
            <a:ext cx="1244707"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Lightweight Reporting &amp; Dashboards</a:t>
            </a:r>
            <a:endParaRPr lang="en-GB" altLang="en-US" sz="1200" b="1" kern="0" dirty="0">
              <a:solidFill>
                <a:srgbClr val="FFFFFF"/>
              </a:solidFill>
              <a:latin typeface="Arial"/>
            </a:endParaRPr>
          </a:p>
        </p:txBody>
      </p:sp>
      <p:sp>
        <p:nvSpPr>
          <p:cNvPr id="86" name="Freeform 10">
            <a:extLst>
              <a:ext uri="{FF2B5EF4-FFF2-40B4-BE49-F238E27FC236}">
                <a16:creationId xmlns:a16="http://schemas.microsoft.com/office/drawing/2014/main" id="{5E3F6304-F4F4-45B7-8B42-C48C3E9B8966}"/>
              </a:ext>
            </a:extLst>
          </p:cNvPr>
          <p:cNvSpPr>
            <a:spLocks noChangeAspect="1"/>
          </p:cNvSpPr>
          <p:nvPr/>
        </p:nvSpPr>
        <p:spPr bwMode="auto">
          <a:xfrm rot="1793262" flipV="1">
            <a:off x="6954814" y="2181034"/>
            <a:ext cx="1265767" cy="1464733"/>
          </a:xfrm>
          <a:custGeom>
            <a:avLst/>
            <a:gdLst/>
            <a:ahLst/>
            <a:cxnLst>
              <a:cxn ang="0">
                <a:pos x="1" y="2431"/>
              </a:cxn>
              <a:cxn ang="0">
                <a:pos x="0" y="812"/>
              </a:cxn>
              <a:cxn ang="0">
                <a:pos x="1404" y="0"/>
              </a:cxn>
              <a:cxn ang="0">
                <a:pos x="2808" y="809"/>
              </a:cxn>
              <a:cxn ang="0">
                <a:pos x="2808" y="2430"/>
              </a:cxn>
              <a:cxn ang="0">
                <a:pos x="1407" y="3240"/>
              </a:cxn>
              <a:cxn ang="0">
                <a:pos x="1" y="2431"/>
              </a:cxn>
              <a:cxn ang="0">
                <a:pos x="1" y="2431"/>
              </a:cxn>
            </a:cxnLst>
            <a:rect l="0" t="0" r="r" b="b"/>
            <a:pathLst>
              <a:path w="2808" h="3240">
                <a:moveTo>
                  <a:pt x="1" y="2431"/>
                </a:moveTo>
                <a:lnTo>
                  <a:pt x="0" y="812"/>
                </a:lnTo>
                <a:lnTo>
                  <a:pt x="1404" y="0"/>
                </a:lnTo>
                <a:lnTo>
                  <a:pt x="2808" y="809"/>
                </a:lnTo>
                <a:lnTo>
                  <a:pt x="2808" y="2430"/>
                </a:lnTo>
                <a:lnTo>
                  <a:pt x="1407" y="3240"/>
                </a:lnTo>
                <a:lnTo>
                  <a:pt x="1" y="2431"/>
                </a:lnTo>
                <a:lnTo>
                  <a:pt x="1" y="2431"/>
                </a:lnTo>
                <a:close/>
              </a:path>
            </a:pathLst>
          </a:custGeom>
          <a:solidFill>
            <a:srgbClr val="00B0F0">
              <a:alpha val="88000"/>
            </a:srgbClr>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US" sz="1200" b="1" kern="0">
              <a:solidFill>
                <a:srgbClr val="FFFFFF"/>
              </a:solidFill>
              <a:latin typeface="Arial"/>
            </a:endParaRPr>
          </a:p>
        </p:txBody>
      </p:sp>
      <p:sp>
        <p:nvSpPr>
          <p:cNvPr id="87" name="Text Box 58">
            <a:extLst>
              <a:ext uri="{FF2B5EF4-FFF2-40B4-BE49-F238E27FC236}">
                <a16:creationId xmlns:a16="http://schemas.microsoft.com/office/drawing/2014/main" id="{B221F5E8-E0A8-4994-A788-06B7C2CC9AC4}"/>
              </a:ext>
            </a:extLst>
          </p:cNvPr>
          <p:cNvSpPr txBox="1">
            <a:spLocks noChangeArrowheads="1"/>
          </p:cNvSpPr>
          <p:nvPr/>
        </p:nvSpPr>
        <p:spPr bwMode="auto">
          <a:xfrm>
            <a:off x="6950083" y="2747202"/>
            <a:ext cx="1275228"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Workflow Automation</a:t>
            </a:r>
          </a:p>
        </p:txBody>
      </p:sp>
      <p:sp>
        <p:nvSpPr>
          <p:cNvPr id="88" name="Freeform 10">
            <a:extLst>
              <a:ext uri="{FF2B5EF4-FFF2-40B4-BE49-F238E27FC236}">
                <a16:creationId xmlns:a16="http://schemas.microsoft.com/office/drawing/2014/main" id="{4B02F62C-BBC5-4ABB-BBC9-D6A81E2D975A}"/>
              </a:ext>
            </a:extLst>
          </p:cNvPr>
          <p:cNvSpPr>
            <a:spLocks noChangeAspect="1"/>
          </p:cNvSpPr>
          <p:nvPr/>
        </p:nvSpPr>
        <p:spPr bwMode="auto">
          <a:xfrm rot="19796053" flipH="1">
            <a:off x="8170336" y="2923953"/>
            <a:ext cx="1267483" cy="1463056"/>
          </a:xfrm>
          <a:custGeom>
            <a:avLst/>
            <a:gdLst>
              <a:gd name="T0" fmla="*/ 1 w 2808"/>
              <a:gd name="T1" fmla="*/ 2431 h 3240"/>
              <a:gd name="T2" fmla="*/ 0 w 2808"/>
              <a:gd name="T3" fmla="*/ 812 h 3240"/>
              <a:gd name="T4" fmla="*/ 1404 w 2808"/>
              <a:gd name="T5" fmla="*/ 0 h 3240"/>
              <a:gd name="T6" fmla="*/ 2808 w 2808"/>
              <a:gd name="T7" fmla="*/ 809 h 3240"/>
              <a:gd name="T8" fmla="*/ 2808 w 2808"/>
              <a:gd name="T9" fmla="*/ 2430 h 3240"/>
              <a:gd name="T10" fmla="*/ 1407 w 2808"/>
              <a:gd name="T11" fmla="*/ 3240 h 3240"/>
              <a:gd name="T12" fmla="*/ 1 w 2808"/>
              <a:gd name="T13" fmla="*/ 2431 h 3240"/>
              <a:gd name="T14" fmla="*/ 1 w 2808"/>
              <a:gd name="T15" fmla="*/ 2431 h 3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8" h="3240">
                <a:moveTo>
                  <a:pt x="1" y="2431"/>
                </a:moveTo>
                <a:lnTo>
                  <a:pt x="0" y="812"/>
                </a:lnTo>
                <a:lnTo>
                  <a:pt x="1404" y="0"/>
                </a:lnTo>
                <a:lnTo>
                  <a:pt x="2808" y="809"/>
                </a:lnTo>
                <a:lnTo>
                  <a:pt x="2808" y="2430"/>
                </a:lnTo>
                <a:lnTo>
                  <a:pt x="1407" y="3240"/>
                </a:lnTo>
                <a:lnTo>
                  <a:pt x="1" y="2431"/>
                </a:lnTo>
                <a:close/>
              </a:path>
            </a:pathLst>
          </a:custGeom>
          <a:solidFill>
            <a:srgbClr val="0070C0"/>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GB" sz="1200" b="1" kern="0">
              <a:solidFill>
                <a:srgbClr val="FFFFFF"/>
              </a:solidFill>
              <a:latin typeface="Arial"/>
            </a:endParaRPr>
          </a:p>
        </p:txBody>
      </p:sp>
      <p:sp>
        <p:nvSpPr>
          <p:cNvPr id="89" name="Text Box 86">
            <a:extLst>
              <a:ext uri="{FF2B5EF4-FFF2-40B4-BE49-F238E27FC236}">
                <a16:creationId xmlns:a16="http://schemas.microsoft.com/office/drawing/2014/main" id="{61D8448B-9F1F-4EB7-918B-44887DD46453}"/>
              </a:ext>
            </a:extLst>
          </p:cNvPr>
          <p:cNvSpPr txBox="1">
            <a:spLocks noChangeArrowheads="1"/>
          </p:cNvSpPr>
          <p:nvPr/>
        </p:nvSpPr>
        <p:spPr bwMode="auto">
          <a:xfrm>
            <a:off x="8183894" y="3489283"/>
            <a:ext cx="1240369"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Intelligent </a:t>
            </a:r>
          </a:p>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Data Staging</a:t>
            </a:r>
          </a:p>
        </p:txBody>
      </p:sp>
      <p:sp>
        <p:nvSpPr>
          <p:cNvPr id="90" name="Freeform 10">
            <a:extLst>
              <a:ext uri="{FF2B5EF4-FFF2-40B4-BE49-F238E27FC236}">
                <a16:creationId xmlns:a16="http://schemas.microsoft.com/office/drawing/2014/main" id="{46528ADB-0F36-4EB9-96D4-15BA32A55091}"/>
              </a:ext>
            </a:extLst>
          </p:cNvPr>
          <p:cNvSpPr>
            <a:spLocks noChangeAspect="1"/>
          </p:cNvSpPr>
          <p:nvPr/>
        </p:nvSpPr>
        <p:spPr bwMode="auto">
          <a:xfrm rot="19771861">
            <a:off x="9579855" y="2197512"/>
            <a:ext cx="1267480" cy="1463053"/>
          </a:xfrm>
          <a:custGeom>
            <a:avLst/>
            <a:gdLst>
              <a:gd name="T0" fmla="*/ 1 w 2808"/>
              <a:gd name="T1" fmla="*/ 2431 h 3240"/>
              <a:gd name="T2" fmla="*/ 0 w 2808"/>
              <a:gd name="T3" fmla="*/ 812 h 3240"/>
              <a:gd name="T4" fmla="*/ 1404 w 2808"/>
              <a:gd name="T5" fmla="*/ 0 h 3240"/>
              <a:gd name="T6" fmla="*/ 2808 w 2808"/>
              <a:gd name="T7" fmla="*/ 809 h 3240"/>
              <a:gd name="T8" fmla="*/ 2808 w 2808"/>
              <a:gd name="T9" fmla="*/ 2430 h 3240"/>
              <a:gd name="T10" fmla="*/ 1407 w 2808"/>
              <a:gd name="T11" fmla="*/ 3240 h 3240"/>
              <a:gd name="T12" fmla="*/ 1 w 2808"/>
              <a:gd name="T13" fmla="*/ 2431 h 3240"/>
              <a:gd name="T14" fmla="*/ 1 w 2808"/>
              <a:gd name="T15" fmla="*/ 2431 h 3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8" h="3240">
                <a:moveTo>
                  <a:pt x="1" y="2431"/>
                </a:moveTo>
                <a:lnTo>
                  <a:pt x="0" y="812"/>
                </a:lnTo>
                <a:lnTo>
                  <a:pt x="1404" y="0"/>
                </a:lnTo>
                <a:lnTo>
                  <a:pt x="2808" y="809"/>
                </a:lnTo>
                <a:lnTo>
                  <a:pt x="2808" y="2430"/>
                </a:lnTo>
                <a:lnTo>
                  <a:pt x="1407" y="3240"/>
                </a:lnTo>
                <a:lnTo>
                  <a:pt x="1" y="2431"/>
                </a:lnTo>
                <a:close/>
              </a:path>
            </a:pathLst>
          </a:custGeom>
          <a:solidFill>
            <a:srgbClr val="0070C0"/>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GB" sz="1200" b="1" kern="0">
              <a:solidFill>
                <a:srgbClr val="FFFFFF"/>
              </a:solidFill>
              <a:latin typeface="Arial"/>
            </a:endParaRPr>
          </a:p>
        </p:txBody>
      </p:sp>
      <p:sp>
        <p:nvSpPr>
          <p:cNvPr id="91" name="Text Box 79">
            <a:extLst>
              <a:ext uri="{FF2B5EF4-FFF2-40B4-BE49-F238E27FC236}">
                <a16:creationId xmlns:a16="http://schemas.microsoft.com/office/drawing/2014/main" id="{8BE77969-C083-41DD-8891-EA9E7FEF2DCD}"/>
              </a:ext>
            </a:extLst>
          </p:cNvPr>
          <p:cNvSpPr txBox="1">
            <a:spLocks noChangeArrowheads="1"/>
          </p:cNvSpPr>
          <p:nvPr/>
        </p:nvSpPr>
        <p:spPr bwMode="auto">
          <a:xfrm>
            <a:off x="9598550" y="2673458"/>
            <a:ext cx="1236837"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Software License Optimization</a:t>
            </a:r>
          </a:p>
        </p:txBody>
      </p:sp>
      <p:sp>
        <p:nvSpPr>
          <p:cNvPr id="92" name="Freeform 10">
            <a:extLst>
              <a:ext uri="{FF2B5EF4-FFF2-40B4-BE49-F238E27FC236}">
                <a16:creationId xmlns:a16="http://schemas.microsoft.com/office/drawing/2014/main" id="{6465191E-FBAB-4296-9399-1B6EC8C06893}"/>
              </a:ext>
            </a:extLst>
          </p:cNvPr>
          <p:cNvSpPr>
            <a:spLocks noChangeAspect="1"/>
          </p:cNvSpPr>
          <p:nvPr/>
        </p:nvSpPr>
        <p:spPr bwMode="auto">
          <a:xfrm rot="19771861">
            <a:off x="9579855" y="3673755"/>
            <a:ext cx="1267480" cy="1463053"/>
          </a:xfrm>
          <a:custGeom>
            <a:avLst/>
            <a:gdLst>
              <a:gd name="T0" fmla="*/ 1 w 2808"/>
              <a:gd name="T1" fmla="*/ 2431 h 3240"/>
              <a:gd name="T2" fmla="*/ 0 w 2808"/>
              <a:gd name="T3" fmla="*/ 812 h 3240"/>
              <a:gd name="T4" fmla="*/ 1404 w 2808"/>
              <a:gd name="T5" fmla="*/ 0 h 3240"/>
              <a:gd name="T6" fmla="*/ 2808 w 2808"/>
              <a:gd name="T7" fmla="*/ 809 h 3240"/>
              <a:gd name="T8" fmla="*/ 2808 w 2808"/>
              <a:gd name="T9" fmla="*/ 2430 h 3240"/>
              <a:gd name="T10" fmla="*/ 1407 w 2808"/>
              <a:gd name="T11" fmla="*/ 3240 h 3240"/>
              <a:gd name="T12" fmla="*/ 1 w 2808"/>
              <a:gd name="T13" fmla="*/ 2431 h 3240"/>
              <a:gd name="T14" fmla="*/ 1 w 2808"/>
              <a:gd name="T15" fmla="*/ 2431 h 3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8" h="3240">
                <a:moveTo>
                  <a:pt x="1" y="2431"/>
                </a:moveTo>
                <a:lnTo>
                  <a:pt x="0" y="812"/>
                </a:lnTo>
                <a:lnTo>
                  <a:pt x="1404" y="0"/>
                </a:lnTo>
                <a:lnTo>
                  <a:pt x="2808" y="809"/>
                </a:lnTo>
                <a:lnTo>
                  <a:pt x="2808" y="2430"/>
                </a:lnTo>
                <a:lnTo>
                  <a:pt x="1407" y="3240"/>
                </a:lnTo>
                <a:lnTo>
                  <a:pt x="1" y="2431"/>
                </a:lnTo>
                <a:close/>
              </a:path>
            </a:pathLst>
          </a:custGeom>
          <a:solidFill>
            <a:srgbClr val="0070C0"/>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GB" sz="1200" b="1" kern="0">
              <a:solidFill>
                <a:srgbClr val="FFFFFF"/>
              </a:solidFill>
              <a:latin typeface="Arial"/>
            </a:endParaRPr>
          </a:p>
        </p:txBody>
      </p:sp>
      <p:sp>
        <p:nvSpPr>
          <p:cNvPr id="93" name="Text Box 79">
            <a:extLst>
              <a:ext uri="{FF2B5EF4-FFF2-40B4-BE49-F238E27FC236}">
                <a16:creationId xmlns:a16="http://schemas.microsoft.com/office/drawing/2014/main" id="{14754F48-AFC4-43B9-9D97-9B89A16A4882}"/>
              </a:ext>
            </a:extLst>
          </p:cNvPr>
          <p:cNvSpPr txBox="1">
            <a:spLocks noChangeArrowheads="1"/>
          </p:cNvSpPr>
          <p:nvPr/>
        </p:nvSpPr>
        <p:spPr bwMode="auto">
          <a:xfrm>
            <a:off x="9598550" y="4232799"/>
            <a:ext cx="1236837"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Enterprise Scalability</a:t>
            </a:r>
            <a:endParaRPr lang="en-GB" altLang="en-US" sz="1200" b="1" kern="0" dirty="0">
              <a:solidFill>
                <a:srgbClr val="FFFFFF"/>
              </a:solidFill>
              <a:latin typeface="Arial"/>
            </a:endParaRPr>
          </a:p>
        </p:txBody>
      </p:sp>
      <p:sp>
        <p:nvSpPr>
          <p:cNvPr id="94" name="Freeform 10">
            <a:extLst>
              <a:ext uri="{FF2B5EF4-FFF2-40B4-BE49-F238E27FC236}">
                <a16:creationId xmlns:a16="http://schemas.microsoft.com/office/drawing/2014/main" id="{9C57A116-4027-4EEC-B512-F28D8E20FDCE}"/>
              </a:ext>
            </a:extLst>
          </p:cNvPr>
          <p:cNvSpPr>
            <a:spLocks noChangeAspect="1"/>
          </p:cNvSpPr>
          <p:nvPr/>
        </p:nvSpPr>
        <p:spPr bwMode="auto">
          <a:xfrm rot="1800833">
            <a:off x="6957833" y="3644444"/>
            <a:ext cx="1267479" cy="1463053"/>
          </a:xfrm>
          <a:custGeom>
            <a:avLst/>
            <a:gdLst>
              <a:gd name="T0" fmla="*/ 1 w 2808"/>
              <a:gd name="T1" fmla="*/ 2431 h 3240"/>
              <a:gd name="T2" fmla="*/ 0 w 2808"/>
              <a:gd name="T3" fmla="*/ 812 h 3240"/>
              <a:gd name="T4" fmla="*/ 1404 w 2808"/>
              <a:gd name="T5" fmla="*/ 0 h 3240"/>
              <a:gd name="T6" fmla="*/ 2808 w 2808"/>
              <a:gd name="T7" fmla="*/ 809 h 3240"/>
              <a:gd name="T8" fmla="*/ 2808 w 2808"/>
              <a:gd name="T9" fmla="*/ 2430 h 3240"/>
              <a:gd name="T10" fmla="*/ 1407 w 2808"/>
              <a:gd name="T11" fmla="*/ 3240 h 3240"/>
              <a:gd name="T12" fmla="*/ 1 w 2808"/>
              <a:gd name="T13" fmla="*/ 2431 h 3240"/>
              <a:gd name="T14" fmla="*/ 1 w 2808"/>
              <a:gd name="T15" fmla="*/ 2431 h 3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8" h="3240">
                <a:moveTo>
                  <a:pt x="1" y="2431"/>
                </a:moveTo>
                <a:lnTo>
                  <a:pt x="0" y="812"/>
                </a:lnTo>
                <a:lnTo>
                  <a:pt x="1404" y="0"/>
                </a:lnTo>
                <a:lnTo>
                  <a:pt x="2808" y="809"/>
                </a:lnTo>
                <a:lnTo>
                  <a:pt x="2808" y="2430"/>
                </a:lnTo>
                <a:lnTo>
                  <a:pt x="1407" y="3240"/>
                </a:lnTo>
                <a:lnTo>
                  <a:pt x="1" y="2431"/>
                </a:lnTo>
                <a:close/>
              </a:path>
            </a:pathLst>
          </a:custGeom>
          <a:solidFill>
            <a:srgbClr val="0070C0"/>
          </a:solidFill>
          <a:ln>
            <a:solidFill>
              <a:schemeClr val="bg2"/>
            </a:solid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GB" sz="1200" b="1" kern="0">
              <a:solidFill>
                <a:srgbClr val="FFFFFF"/>
              </a:solidFill>
              <a:latin typeface="Arial"/>
            </a:endParaRPr>
          </a:p>
        </p:txBody>
      </p:sp>
      <p:sp>
        <p:nvSpPr>
          <p:cNvPr id="95" name="Text Box 86">
            <a:extLst>
              <a:ext uri="{FF2B5EF4-FFF2-40B4-BE49-F238E27FC236}">
                <a16:creationId xmlns:a16="http://schemas.microsoft.com/office/drawing/2014/main" id="{FA5C75D5-6E1D-4384-ADE5-63BF5A603465}"/>
              </a:ext>
            </a:extLst>
          </p:cNvPr>
          <p:cNvSpPr txBox="1">
            <a:spLocks noChangeArrowheads="1"/>
          </p:cNvSpPr>
          <p:nvPr/>
        </p:nvSpPr>
        <p:spPr bwMode="auto">
          <a:xfrm>
            <a:off x="6968817" y="4209773"/>
            <a:ext cx="1245511"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a:rPr>
              <a:t>Hybrid Cloud Auto-scaling</a:t>
            </a:r>
            <a:endParaRPr lang="en-GB" altLang="en-US" sz="1200" b="1" kern="0" dirty="0">
              <a:solidFill>
                <a:srgbClr val="FFFFFF"/>
              </a:solidFill>
              <a:latin typeface="Arial"/>
            </a:endParaRPr>
          </a:p>
        </p:txBody>
      </p:sp>
      <p:grpSp>
        <p:nvGrpSpPr>
          <p:cNvPr id="96" name="Group 95">
            <a:extLst>
              <a:ext uri="{FF2B5EF4-FFF2-40B4-BE49-F238E27FC236}">
                <a16:creationId xmlns:a16="http://schemas.microsoft.com/office/drawing/2014/main" id="{E292F1F9-FFCE-44B2-A474-D1622EC26A9C}"/>
              </a:ext>
            </a:extLst>
          </p:cNvPr>
          <p:cNvGrpSpPr/>
          <p:nvPr/>
        </p:nvGrpSpPr>
        <p:grpSpPr>
          <a:xfrm>
            <a:off x="1747096" y="2296484"/>
            <a:ext cx="2369471" cy="2741931"/>
            <a:chOff x="1310322" y="1722363"/>
            <a:chExt cx="1777104" cy="2056448"/>
          </a:xfrm>
          <a:solidFill>
            <a:schemeClr val="bg1"/>
          </a:solidFill>
        </p:grpSpPr>
        <p:sp>
          <p:nvSpPr>
            <p:cNvPr id="97" name="Freeform 10">
              <a:extLst>
                <a:ext uri="{FF2B5EF4-FFF2-40B4-BE49-F238E27FC236}">
                  <a16:creationId xmlns:a16="http://schemas.microsoft.com/office/drawing/2014/main" id="{698E263F-9838-4CF0-AFC0-785A8C4FDED3}"/>
                </a:ext>
              </a:extLst>
            </p:cNvPr>
            <p:cNvSpPr>
              <a:spLocks noChangeAspect="1"/>
            </p:cNvSpPr>
            <p:nvPr/>
          </p:nvSpPr>
          <p:spPr bwMode="auto">
            <a:xfrm rot="1809770" flipV="1">
              <a:off x="1310322" y="1722363"/>
              <a:ext cx="1777104" cy="2056448"/>
            </a:xfrm>
            <a:custGeom>
              <a:avLst/>
              <a:gdLst/>
              <a:ahLst/>
              <a:cxnLst>
                <a:cxn ang="0">
                  <a:pos x="1" y="2431"/>
                </a:cxn>
                <a:cxn ang="0">
                  <a:pos x="0" y="812"/>
                </a:cxn>
                <a:cxn ang="0">
                  <a:pos x="1404" y="0"/>
                </a:cxn>
                <a:cxn ang="0">
                  <a:pos x="2808" y="809"/>
                </a:cxn>
                <a:cxn ang="0">
                  <a:pos x="2808" y="2430"/>
                </a:cxn>
                <a:cxn ang="0">
                  <a:pos x="1407" y="3240"/>
                </a:cxn>
                <a:cxn ang="0">
                  <a:pos x="1" y="2431"/>
                </a:cxn>
                <a:cxn ang="0">
                  <a:pos x="1" y="2431"/>
                </a:cxn>
              </a:cxnLst>
              <a:rect l="0" t="0" r="r" b="b"/>
              <a:pathLst>
                <a:path w="2808" h="3240">
                  <a:moveTo>
                    <a:pt x="1" y="2431"/>
                  </a:moveTo>
                  <a:lnTo>
                    <a:pt x="0" y="812"/>
                  </a:lnTo>
                  <a:lnTo>
                    <a:pt x="1404" y="0"/>
                  </a:lnTo>
                  <a:lnTo>
                    <a:pt x="2808" y="809"/>
                  </a:lnTo>
                  <a:lnTo>
                    <a:pt x="2808" y="2430"/>
                  </a:lnTo>
                  <a:lnTo>
                    <a:pt x="1407" y="3240"/>
                  </a:lnTo>
                  <a:lnTo>
                    <a:pt x="1" y="2431"/>
                  </a:lnTo>
                  <a:lnTo>
                    <a:pt x="1" y="2431"/>
                  </a:lnTo>
                  <a:close/>
                </a:path>
              </a:pathLst>
            </a:custGeom>
            <a:grpFill/>
            <a:ln>
              <a:noFill/>
            </a:ln>
            <a:effectLst/>
            <a:scene3d>
              <a:camera prst="orthographicFront">
                <a:rot lat="0" lon="0" rev="0"/>
              </a:camera>
              <a:lightRig rig="threePt" dir="t">
                <a:rot lat="0" lon="0" rev="1200000"/>
              </a:lightRig>
            </a:scene3d>
            <a:sp3d/>
          </p:spPr>
          <p:txBody>
            <a:bodyPr lIns="0" tIns="0" rIns="0" bIns="0" anchor="ctr"/>
            <a:lstStyle/>
            <a:p>
              <a:pPr algn="ctr" defTabSz="1219140" fontAlgn="auto">
                <a:lnSpc>
                  <a:spcPct val="95000"/>
                </a:lnSpc>
                <a:spcBef>
                  <a:spcPts val="0"/>
                </a:spcBef>
                <a:spcAft>
                  <a:spcPct val="15000"/>
                </a:spcAft>
                <a:buNone/>
                <a:defRPr/>
              </a:pPr>
              <a:endParaRPr lang="en-US" sz="1200" b="1" kern="0">
                <a:solidFill>
                  <a:srgbClr val="FFFFFF"/>
                </a:solidFill>
                <a:latin typeface="Arial"/>
              </a:endParaRPr>
            </a:p>
          </p:txBody>
        </p:sp>
        <p:grpSp>
          <p:nvGrpSpPr>
            <p:cNvPr id="98" name="Group 97">
              <a:extLst>
                <a:ext uri="{FF2B5EF4-FFF2-40B4-BE49-F238E27FC236}">
                  <a16:creationId xmlns:a16="http://schemas.microsoft.com/office/drawing/2014/main" id="{603D7126-CFD6-4438-9E53-DEB412E91CF4}"/>
                </a:ext>
              </a:extLst>
            </p:cNvPr>
            <p:cNvGrpSpPr/>
            <p:nvPr/>
          </p:nvGrpSpPr>
          <p:grpSpPr>
            <a:xfrm>
              <a:off x="1371600" y="2447719"/>
              <a:ext cx="1675645" cy="610813"/>
              <a:chOff x="1271698" y="2468514"/>
              <a:chExt cx="1860063" cy="678038"/>
            </a:xfrm>
            <a:grpFill/>
          </p:grpSpPr>
          <p:grpSp>
            <p:nvGrpSpPr>
              <p:cNvPr id="110" name="Group 109">
                <a:extLst>
                  <a:ext uri="{FF2B5EF4-FFF2-40B4-BE49-F238E27FC236}">
                    <a16:creationId xmlns:a16="http://schemas.microsoft.com/office/drawing/2014/main" id="{C7F54A51-EC02-43C3-87EC-85975E096285}"/>
                  </a:ext>
                </a:extLst>
              </p:cNvPr>
              <p:cNvGrpSpPr/>
              <p:nvPr/>
            </p:nvGrpSpPr>
            <p:grpSpPr>
              <a:xfrm>
                <a:off x="1549868" y="2468514"/>
                <a:ext cx="1469369" cy="564856"/>
                <a:chOff x="1489507" y="2513624"/>
                <a:chExt cx="1557153" cy="598602"/>
              </a:xfrm>
              <a:grpFill/>
            </p:grpSpPr>
            <p:pic>
              <p:nvPicPr>
                <p:cNvPr id="112" name="Picture 111">
                  <a:extLst>
                    <a:ext uri="{FF2B5EF4-FFF2-40B4-BE49-F238E27FC236}">
                      <a16:creationId xmlns:a16="http://schemas.microsoft.com/office/drawing/2014/main" id="{FA0DCD66-50F4-446A-A178-6075E3BE2D04}"/>
                    </a:ext>
                  </a:extLst>
                </p:cNvPr>
                <p:cNvPicPr>
                  <a:picLocks noChangeAspect="1"/>
                </p:cNvPicPr>
                <p:nvPr/>
              </p:nvPicPr>
              <p:blipFill rotWithShape="1">
                <a:blip r:embed="rId3"/>
                <a:srcRect b="45493"/>
                <a:stretch/>
              </p:blipFill>
              <p:spPr>
                <a:xfrm>
                  <a:off x="1489507" y="2513624"/>
                  <a:ext cx="755116" cy="598602"/>
                </a:xfrm>
                <a:prstGeom prst="rect">
                  <a:avLst/>
                </a:prstGeom>
                <a:grpFill/>
              </p:spPr>
            </p:pic>
            <p:pic>
              <p:nvPicPr>
                <p:cNvPr id="113" name="Picture 112">
                  <a:extLst>
                    <a:ext uri="{FF2B5EF4-FFF2-40B4-BE49-F238E27FC236}">
                      <a16:creationId xmlns:a16="http://schemas.microsoft.com/office/drawing/2014/main" id="{2657F6BF-56FC-4616-84D2-B8686770958C}"/>
                    </a:ext>
                  </a:extLst>
                </p:cNvPr>
                <p:cNvPicPr>
                  <a:picLocks noChangeAspect="1"/>
                </p:cNvPicPr>
                <p:nvPr/>
              </p:nvPicPr>
              <p:blipFill rotWithShape="1">
                <a:blip r:embed="rId3"/>
                <a:srcRect t="59657"/>
                <a:stretch/>
              </p:blipFill>
              <p:spPr>
                <a:xfrm>
                  <a:off x="2291545" y="2570184"/>
                  <a:ext cx="755115" cy="443059"/>
                </a:xfrm>
                <a:prstGeom prst="rect">
                  <a:avLst/>
                </a:prstGeom>
                <a:grpFill/>
              </p:spPr>
            </p:pic>
          </p:grpSp>
          <p:sp>
            <p:nvSpPr>
              <p:cNvPr id="111" name="Text Box 65">
                <a:extLst>
                  <a:ext uri="{FF2B5EF4-FFF2-40B4-BE49-F238E27FC236}">
                    <a16:creationId xmlns:a16="http://schemas.microsoft.com/office/drawing/2014/main" id="{5CCEBB5A-02F8-45AD-A07B-7F77F6FFA0CD}"/>
                  </a:ext>
                </a:extLst>
              </p:cNvPr>
              <p:cNvSpPr txBox="1">
                <a:spLocks noChangeArrowheads="1"/>
              </p:cNvSpPr>
              <p:nvPr/>
            </p:nvSpPr>
            <p:spPr bwMode="auto">
              <a:xfrm>
                <a:off x="1271698" y="3046566"/>
                <a:ext cx="1860063" cy="999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867" b="1" kern="0" dirty="0">
                    <a:solidFill>
                      <a:srgbClr val="000000">
                        <a:lumMod val="50000"/>
                      </a:srgbClr>
                    </a:solidFill>
                    <a:latin typeface="Arial"/>
                  </a:rPr>
                  <a:t>High Performance Workload Scheduling</a:t>
                </a:r>
                <a:endParaRPr lang="en-GB" altLang="en-US" sz="867" b="1" kern="0" dirty="0">
                  <a:solidFill>
                    <a:srgbClr val="000000">
                      <a:lumMod val="50000"/>
                    </a:srgbClr>
                  </a:solidFill>
                  <a:latin typeface="Arial"/>
                </a:endParaRPr>
              </a:p>
            </p:txBody>
          </p:sp>
        </p:grpSp>
        <p:sp>
          <p:nvSpPr>
            <p:cNvPr id="99" name="Rounded Rectangle 7">
              <a:extLst>
                <a:ext uri="{FF2B5EF4-FFF2-40B4-BE49-F238E27FC236}">
                  <a16:creationId xmlns:a16="http://schemas.microsoft.com/office/drawing/2014/main" id="{42A2116D-56A2-4325-B42C-A27E0161DAC2}"/>
                </a:ext>
              </a:extLst>
            </p:cNvPr>
            <p:cNvSpPr/>
            <p:nvPr/>
          </p:nvSpPr>
          <p:spPr>
            <a:xfrm>
              <a:off x="1635548" y="3223967"/>
              <a:ext cx="334652" cy="117835"/>
            </a:xfrm>
            <a:prstGeom prst="roundRect">
              <a:avLst/>
            </a:prstGeom>
            <a:grpFill/>
            <a:ln w="28575">
              <a:noFill/>
              <a:headEnd type="triangle"/>
              <a:tailEnd type="triangle"/>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buNone/>
              </a:pPr>
              <a:r>
                <a:rPr lang="en-US" sz="733" b="1" dirty="0">
                  <a:solidFill>
                    <a:srgbClr val="000000"/>
                  </a:solidFill>
                </a:rPr>
                <a:t>Power</a:t>
              </a:r>
            </a:p>
          </p:txBody>
        </p:sp>
        <p:sp>
          <p:nvSpPr>
            <p:cNvPr id="100" name="Rounded Rectangle 82">
              <a:extLst>
                <a:ext uri="{FF2B5EF4-FFF2-40B4-BE49-F238E27FC236}">
                  <a16:creationId xmlns:a16="http://schemas.microsoft.com/office/drawing/2014/main" id="{209C0653-AD6C-4E53-93C2-F18DC007C373}"/>
                </a:ext>
              </a:extLst>
            </p:cNvPr>
            <p:cNvSpPr/>
            <p:nvPr/>
          </p:nvSpPr>
          <p:spPr>
            <a:xfrm>
              <a:off x="2025190" y="3223967"/>
              <a:ext cx="334652" cy="117835"/>
            </a:xfrm>
            <a:prstGeom prst="roundRect">
              <a:avLst/>
            </a:prstGeom>
            <a:grpFill/>
            <a:ln w="28575">
              <a:noFill/>
              <a:headEnd type="triangle"/>
              <a:tailEnd type="triangle"/>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buNone/>
              </a:pPr>
              <a:r>
                <a:rPr lang="en-US" sz="733" b="1" dirty="0">
                  <a:solidFill>
                    <a:srgbClr val="000000"/>
                  </a:solidFill>
                </a:rPr>
                <a:t>x86</a:t>
              </a:r>
            </a:p>
          </p:txBody>
        </p:sp>
        <p:sp>
          <p:nvSpPr>
            <p:cNvPr id="101" name="Rounded Rectangle 83">
              <a:extLst>
                <a:ext uri="{FF2B5EF4-FFF2-40B4-BE49-F238E27FC236}">
                  <a16:creationId xmlns:a16="http://schemas.microsoft.com/office/drawing/2014/main" id="{1C139016-21E9-41C7-8357-2F991D22A4B8}"/>
                </a:ext>
              </a:extLst>
            </p:cNvPr>
            <p:cNvSpPr/>
            <p:nvPr/>
          </p:nvSpPr>
          <p:spPr>
            <a:xfrm>
              <a:off x="2414831" y="3223967"/>
              <a:ext cx="334652" cy="117835"/>
            </a:xfrm>
            <a:prstGeom prst="roundRect">
              <a:avLst/>
            </a:prstGeom>
            <a:grpFill/>
            <a:ln w="28575">
              <a:noFill/>
              <a:headEnd type="triangle"/>
              <a:tailEnd type="triangle"/>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buNone/>
              </a:pPr>
              <a:r>
                <a:rPr lang="en-US" sz="733" b="1" dirty="0">
                  <a:solidFill>
                    <a:srgbClr val="000000"/>
                  </a:solidFill>
                </a:rPr>
                <a:t>aarch64</a:t>
              </a:r>
            </a:p>
          </p:txBody>
        </p:sp>
        <p:pic>
          <p:nvPicPr>
            <p:cNvPr id="102" name="Picture 101">
              <a:extLst>
                <a:ext uri="{FF2B5EF4-FFF2-40B4-BE49-F238E27FC236}">
                  <a16:creationId xmlns:a16="http://schemas.microsoft.com/office/drawing/2014/main" id="{C9A66C14-B74D-475A-B08F-DDCEF8B35DF7}"/>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3769" y="1970376"/>
              <a:ext cx="156851" cy="179528"/>
            </a:xfrm>
            <a:prstGeom prst="rect">
              <a:avLst/>
            </a:prstGeom>
            <a:grpFill/>
          </p:spPr>
        </p:pic>
        <p:pic>
          <p:nvPicPr>
            <p:cNvPr id="103" name="Picture 102">
              <a:extLst>
                <a:ext uri="{FF2B5EF4-FFF2-40B4-BE49-F238E27FC236}">
                  <a16:creationId xmlns:a16="http://schemas.microsoft.com/office/drawing/2014/main" id="{8E2EAECB-C00D-48C0-8017-63C02F0AFAD5}"/>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58643" y="1973470"/>
              <a:ext cx="192327" cy="163915"/>
            </a:xfrm>
            <a:prstGeom prst="rect">
              <a:avLst/>
            </a:prstGeom>
            <a:grpFill/>
          </p:spPr>
        </p:pic>
        <p:pic>
          <p:nvPicPr>
            <p:cNvPr id="104" name="Picture 103">
              <a:extLst>
                <a:ext uri="{FF2B5EF4-FFF2-40B4-BE49-F238E27FC236}">
                  <a16:creationId xmlns:a16="http://schemas.microsoft.com/office/drawing/2014/main" id="{B4B19290-CC3B-49AE-9D74-46DFD9823D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7385" y="2009813"/>
              <a:ext cx="166122" cy="100655"/>
            </a:xfrm>
            <a:prstGeom prst="rect">
              <a:avLst/>
            </a:prstGeom>
            <a:grpFill/>
          </p:spPr>
        </p:pic>
        <p:pic>
          <p:nvPicPr>
            <p:cNvPr id="105" name="Picture 104">
              <a:extLst>
                <a:ext uri="{FF2B5EF4-FFF2-40B4-BE49-F238E27FC236}">
                  <a16:creationId xmlns:a16="http://schemas.microsoft.com/office/drawing/2014/main" id="{92242402-D66E-46F1-8AB3-7038E3A20C77}"/>
                </a:ext>
              </a:extLst>
            </p:cNvPr>
            <p:cNvPicPr>
              <a:picLocks noChangeAspect="1"/>
            </p:cNvPicPr>
            <p:nvPr/>
          </p:nvPicPr>
          <p:blipFill>
            <a:blip r:embed="rId7" cstate="screen">
              <a:clrChange>
                <a:clrFrom>
                  <a:srgbClr val="E7E7E7"/>
                </a:clrFrom>
                <a:clrTo>
                  <a:srgbClr val="E7E7E7">
                    <a:alpha val="0"/>
                  </a:srgbClr>
                </a:clrTo>
              </a:clrChange>
              <a:extLst>
                <a:ext uri="{28A0092B-C50C-407E-A947-70E740481C1C}">
                  <a14:useLocalDpi xmlns:a14="http://schemas.microsoft.com/office/drawing/2010/main"/>
                </a:ext>
              </a:extLst>
            </a:blip>
            <a:stretch>
              <a:fillRect/>
            </a:stretch>
          </p:blipFill>
          <p:spPr>
            <a:xfrm>
              <a:off x="2079458" y="3402516"/>
              <a:ext cx="228637" cy="185817"/>
            </a:xfrm>
            <a:prstGeom prst="rect">
              <a:avLst/>
            </a:prstGeom>
            <a:grpFill/>
          </p:spPr>
        </p:pic>
        <p:pic>
          <p:nvPicPr>
            <p:cNvPr id="106" name="Picture 105">
              <a:extLst>
                <a:ext uri="{FF2B5EF4-FFF2-40B4-BE49-F238E27FC236}">
                  <a16:creationId xmlns:a16="http://schemas.microsoft.com/office/drawing/2014/main" id="{57F28E4A-96FE-427D-9E17-C41D0985B73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1235" y="3433184"/>
              <a:ext cx="132761" cy="124481"/>
            </a:xfrm>
            <a:prstGeom prst="ellipse">
              <a:avLst/>
            </a:prstGeom>
            <a:grpFill/>
          </p:spPr>
        </p:pic>
        <p:pic>
          <p:nvPicPr>
            <p:cNvPr id="107" name="Picture 106">
              <a:extLst>
                <a:ext uri="{FF2B5EF4-FFF2-40B4-BE49-F238E27FC236}">
                  <a16:creationId xmlns:a16="http://schemas.microsoft.com/office/drawing/2014/main" id="{A8226018-2C1D-450A-8F07-D537C560832A}"/>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43556" y="3430290"/>
              <a:ext cx="97196" cy="130269"/>
            </a:xfrm>
            <a:prstGeom prst="rect">
              <a:avLst/>
            </a:prstGeom>
            <a:grpFill/>
          </p:spPr>
        </p:pic>
        <p:sp>
          <p:nvSpPr>
            <p:cNvPr id="108" name="Rounded Rectangle 91">
              <a:extLst>
                <a:ext uri="{FF2B5EF4-FFF2-40B4-BE49-F238E27FC236}">
                  <a16:creationId xmlns:a16="http://schemas.microsoft.com/office/drawing/2014/main" id="{D5E23CEB-E8DA-4DC3-AC4E-7AF0F7FACD29}"/>
                </a:ext>
              </a:extLst>
            </p:cNvPr>
            <p:cNvSpPr/>
            <p:nvPr/>
          </p:nvSpPr>
          <p:spPr>
            <a:xfrm>
              <a:off x="1597276" y="2181406"/>
              <a:ext cx="562027" cy="89386"/>
            </a:xfrm>
            <a:prstGeom prst="roundRect">
              <a:avLst/>
            </a:prstGeom>
            <a:grpFill/>
            <a:ln w="28575">
              <a:noFill/>
              <a:headEnd type="triangle"/>
              <a:tailEnd type="triangle"/>
            </a:ln>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a:buNone/>
              </a:pPr>
              <a:r>
                <a:rPr lang="en-US" sz="700" b="1" dirty="0">
                  <a:solidFill>
                    <a:srgbClr val="000000">
                      <a:lumMod val="50000"/>
                    </a:srgbClr>
                  </a:solidFill>
                </a:rPr>
                <a:t>IBM Platform MPI</a:t>
              </a:r>
            </a:p>
          </p:txBody>
        </p:sp>
        <p:sp>
          <p:nvSpPr>
            <p:cNvPr id="109" name="Rounded Rectangle 92">
              <a:extLst>
                <a:ext uri="{FF2B5EF4-FFF2-40B4-BE49-F238E27FC236}">
                  <a16:creationId xmlns:a16="http://schemas.microsoft.com/office/drawing/2014/main" id="{48D16BA0-493D-49CD-BF66-DD35A58DDD2A}"/>
                </a:ext>
              </a:extLst>
            </p:cNvPr>
            <p:cNvSpPr/>
            <p:nvPr/>
          </p:nvSpPr>
          <p:spPr>
            <a:xfrm>
              <a:off x="2237715" y="2181406"/>
              <a:ext cx="598443" cy="89386"/>
            </a:xfrm>
            <a:prstGeom prst="roundRect">
              <a:avLst/>
            </a:prstGeom>
            <a:grpFill/>
            <a:ln w="28575">
              <a:noFill/>
              <a:headEnd type="triangle"/>
              <a:tailEnd type="triangle"/>
            </a:ln>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a:buNone/>
              </a:pPr>
              <a:r>
                <a:rPr lang="en-US" sz="700" b="1" dirty="0">
                  <a:solidFill>
                    <a:srgbClr val="000000">
                      <a:lumMod val="50000"/>
                    </a:srgbClr>
                  </a:solidFill>
                </a:rPr>
                <a:t>IBM Spectrum MPI</a:t>
              </a:r>
            </a:p>
          </p:txBody>
        </p:sp>
      </p:grpSp>
      <p:pic>
        <p:nvPicPr>
          <p:cNvPr id="114" name="Picture 113">
            <a:extLst>
              <a:ext uri="{FF2B5EF4-FFF2-40B4-BE49-F238E27FC236}">
                <a16:creationId xmlns:a16="http://schemas.microsoft.com/office/drawing/2014/main" id="{627826F5-9CEA-47A4-984C-18713E31784B}"/>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7211934" y="3825397"/>
            <a:ext cx="602045" cy="137611"/>
          </a:xfrm>
          <a:prstGeom prst="rect">
            <a:avLst/>
          </a:prstGeom>
        </p:spPr>
      </p:pic>
      <p:pic>
        <p:nvPicPr>
          <p:cNvPr id="115" name="Picture 114">
            <a:extLst>
              <a:ext uri="{FF2B5EF4-FFF2-40B4-BE49-F238E27FC236}">
                <a16:creationId xmlns:a16="http://schemas.microsoft.com/office/drawing/2014/main" id="{A3B3AB7A-397F-49F2-B2EA-5FC8BB0C9A32}"/>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7528873" y="4797081"/>
            <a:ext cx="442711" cy="137240"/>
          </a:xfrm>
          <a:prstGeom prst="rect">
            <a:avLst/>
          </a:prstGeom>
        </p:spPr>
      </p:pic>
      <p:grpSp>
        <p:nvGrpSpPr>
          <p:cNvPr id="116" name="Group 115">
            <a:extLst>
              <a:ext uri="{FF2B5EF4-FFF2-40B4-BE49-F238E27FC236}">
                <a16:creationId xmlns:a16="http://schemas.microsoft.com/office/drawing/2014/main" id="{BD1E7441-5695-4F42-972D-DF700D60ACDC}"/>
              </a:ext>
            </a:extLst>
          </p:cNvPr>
          <p:cNvGrpSpPr/>
          <p:nvPr/>
        </p:nvGrpSpPr>
        <p:grpSpPr>
          <a:xfrm>
            <a:off x="7503735" y="3980433"/>
            <a:ext cx="540472" cy="104513"/>
            <a:chOff x="4916077" y="3641204"/>
            <a:chExt cx="3643461" cy="704554"/>
          </a:xfrm>
        </p:grpSpPr>
        <p:pic>
          <p:nvPicPr>
            <p:cNvPr id="117" name="Picture 116">
              <a:extLst>
                <a:ext uri="{FF2B5EF4-FFF2-40B4-BE49-F238E27FC236}">
                  <a16:creationId xmlns:a16="http://schemas.microsoft.com/office/drawing/2014/main" id="{B54755CD-A39D-40A9-A81F-76750D5EBE3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100000"/>
                      </a14:imgEffect>
                    </a14:imgLayer>
                  </a14:imgProps>
                </a:ext>
              </a:extLst>
            </a:blip>
            <a:srcRect t="58720"/>
            <a:stretch/>
          </p:blipFill>
          <p:spPr>
            <a:xfrm>
              <a:off x="5775138" y="3723588"/>
              <a:ext cx="2784400" cy="554950"/>
            </a:xfrm>
            <a:prstGeom prst="rect">
              <a:avLst/>
            </a:prstGeom>
          </p:spPr>
        </p:pic>
        <p:pic>
          <p:nvPicPr>
            <p:cNvPr id="118" name="Picture 117">
              <a:extLst>
                <a:ext uri="{FF2B5EF4-FFF2-40B4-BE49-F238E27FC236}">
                  <a16:creationId xmlns:a16="http://schemas.microsoft.com/office/drawing/2014/main" id="{C4303C43-6649-49C1-B05A-F91650A75621}"/>
                </a:ext>
              </a:extLst>
            </p:cNvPr>
            <p:cNvPicPr>
              <a:picLocks noChangeAspect="1"/>
            </p:cNvPicPr>
            <p:nvPr/>
          </p:nvPicPr>
          <p:blipFill rotWithShape="1">
            <a:blip r:embed="rId14">
              <a:extLst>
                <a:ext uri="{BEBA8EAE-BF5A-486C-A8C5-ECC9F3942E4B}">
                  <a14:imgProps xmlns:a14="http://schemas.microsoft.com/office/drawing/2010/main">
                    <a14:imgLayer r:embed="rId16">
                      <a14:imgEffect>
                        <a14:brightnessContrast bright="100000"/>
                      </a14:imgEffect>
                    </a14:imgLayer>
                  </a14:imgProps>
                </a:ext>
              </a:extLst>
            </a:blip>
            <a:srcRect l="34758" r="37988" b="47591"/>
            <a:stretch/>
          </p:blipFill>
          <p:spPr>
            <a:xfrm>
              <a:off x="4916077" y="3641204"/>
              <a:ext cx="758858" cy="704554"/>
            </a:xfrm>
            <a:prstGeom prst="rect">
              <a:avLst/>
            </a:prstGeom>
          </p:spPr>
        </p:pic>
      </p:grpSp>
      <p:pic>
        <p:nvPicPr>
          <p:cNvPr id="119" name="Picture 118">
            <a:extLst>
              <a:ext uri="{FF2B5EF4-FFF2-40B4-BE49-F238E27FC236}">
                <a16:creationId xmlns:a16="http://schemas.microsoft.com/office/drawing/2014/main" id="{2C107549-4465-4FDB-BAAF-411AA5EF096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100000"/>
                    </a14:imgEffect>
                  </a14:imgLayer>
                </a14:imgProps>
              </a:ext>
            </a:extLst>
          </a:blip>
          <a:srcRect l="9043" t="25273" r="9782" b="24253"/>
          <a:stretch/>
        </p:blipFill>
        <p:spPr>
          <a:xfrm>
            <a:off x="7164373" y="4648587"/>
            <a:ext cx="515331" cy="127659"/>
          </a:xfrm>
          <a:prstGeom prst="rect">
            <a:avLst/>
          </a:prstGeom>
        </p:spPr>
      </p:pic>
      <p:pic>
        <p:nvPicPr>
          <p:cNvPr id="120" name="Picture 119">
            <a:extLst>
              <a:ext uri="{FF2B5EF4-FFF2-40B4-BE49-F238E27FC236}">
                <a16:creationId xmlns:a16="http://schemas.microsoft.com/office/drawing/2014/main" id="{287B7B65-D76E-4091-A14E-E21DA9A7CDA0}"/>
              </a:ext>
            </a:extLst>
          </p:cNvPr>
          <p:cNvPicPr>
            <a:picLocks noChangeAspect="1"/>
          </p:cNvPicPr>
          <p:nvPr/>
        </p:nvPicPr>
        <p:blipFill>
          <a:blip r:embed="rId19"/>
          <a:stretch>
            <a:fillRect/>
          </a:stretch>
        </p:blipFill>
        <p:spPr>
          <a:xfrm>
            <a:off x="3334439" y="2688857"/>
            <a:ext cx="293783" cy="101471"/>
          </a:xfrm>
          <a:prstGeom prst="rect">
            <a:avLst/>
          </a:prstGeom>
        </p:spPr>
      </p:pic>
    </p:spTree>
    <p:extLst>
      <p:ext uri="{BB962C8B-B14F-4D97-AF65-F5344CB8AC3E}">
        <p14:creationId xmlns:p14="http://schemas.microsoft.com/office/powerpoint/2010/main" val="2348585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43"/>
          <p:cNvSpPr>
            <a:spLocks noGrp="1"/>
          </p:cNvSpPr>
          <p:nvPr>
            <p:ph type="title"/>
          </p:nvPr>
        </p:nvSpPr>
        <p:spPr/>
        <p:txBody>
          <a:bodyPr/>
          <a:lstStyle/>
          <a:p>
            <a:r>
              <a:rPr lang="en-US" altLang="en-US" dirty="0"/>
              <a:t>IBM Spectrum Software - complete end to end solution</a:t>
            </a:r>
          </a:p>
        </p:txBody>
      </p:sp>
      <p:sp>
        <p:nvSpPr>
          <p:cNvPr id="14" name="Isosceles Triangle 13">
            <a:extLst>
              <a:ext uri="{FF2B5EF4-FFF2-40B4-BE49-F238E27FC236}">
                <a16:creationId xmlns:a16="http://schemas.microsoft.com/office/drawing/2014/main" id="{4407F9E1-A94F-4DCA-9187-2469EE1DBFE9}"/>
              </a:ext>
            </a:extLst>
          </p:cNvPr>
          <p:cNvSpPr/>
          <p:nvPr/>
        </p:nvSpPr>
        <p:spPr>
          <a:xfrm>
            <a:off x="7505942" y="5729567"/>
            <a:ext cx="719404" cy="834216"/>
          </a:xfrm>
          <a:prstGeom prst="triangle">
            <a:avLst/>
          </a:prstGeom>
          <a:solidFill>
            <a:schemeClr val="bg2">
              <a:lumMod val="50000"/>
            </a:schemeClr>
          </a:solidFill>
          <a:effectLst/>
        </p:spPr>
        <p:txBody>
          <a:bodyPr wrap="square" lIns="0" tIns="0" rIns="0" bIns="0" rtlCol="0" anchor="ctr">
            <a:noAutofit/>
          </a:bodyPr>
          <a:lstStyle/>
          <a:p>
            <a:pPr algn="ctr" defTabSz="1219170">
              <a:spcBef>
                <a:spcPts val="0"/>
              </a:spcBef>
              <a:buClr>
                <a:srgbClr val="000000"/>
              </a:buClr>
              <a:buNone/>
              <a:defRPr/>
            </a:pPr>
            <a:endParaRPr lang="en-GB" sz="3867" b="1" kern="0" dirty="0">
              <a:solidFill>
                <a:srgbClr val="00649D"/>
              </a:solidFill>
              <a:latin typeface="HelvNeue for IBM" pitchFamily="-84" charset="0"/>
            </a:endParaRPr>
          </a:p>
        </p:txBody>
      </p:sp>
      <p:sp>
        <p:nvSpPr>
          <p:cNvPr id="15" name="Rectangle 14">
            <a:extLst>
              <a:ext uri="{FF2B5EF4-FFF2-40B4-BE49-F238E27FC236}">
                <a16:creationId xmlns:a16="http://schemas.microsoft.com/office/drawing/2014/main" id="{983819C7-69DE-4995-B93C-9D663C2902C7}"/>
              </a:ext>
            </a:extLst>
          </p:cNvPr>
          <p:cNvSpPr/>
          <p:nvPr/>
        </p:nvSpPr>
        <p:spPr>
          <a:xfrm rot="529591">
            <a:off x="1019948" y="5174495"/>
            <a:ext cx="10507083" cy="287764"/>
          </a:xfrm>
          <a:prstGeom prst="rect">
            <a:avLst/>
          </a:prstGeom>
          <a:solidFill>
            <a:schemeClr val="bg2">
              <a:lumMod val="50000"/>
            </a:schemeClr>
          </a:solidFill>
          <a:effectLst/>
        </p:spPr>
        <p:txBody>
          <a:bodyPr wrap="square" lIns="0" tIns="0" rIns="0" bIns="0" rtlCol="0" anchor="ctr">
            <a:noAutofit/>
          </a:bodyPr>
          <a:lstStyle/>
          <a:p>
            <a:pPr algn="ctr" defTabSz="1219170">
              <a:spcBef>
                <a:spcPts val="0"/>
              </a:spcBef>
              <a:buClr>
                <a:srgbClr val="000000"/>
              </a:buClr>
              <a:buNone/>
              <a:defRPr/>
            </a:pPr>
            <a:endParaRPr lang="en-GB" sz="3867" b="1" kern="0" dirty="0">
              <a:solidFill>
                <a:srgbClr val="00649D"/>
              </a:solidFill>
              <a:latin typeface="HelvNeue for IBM" pitchFamily="-84" charset="0"/>
            </a:endParaRPr>
          </a:p>
        </p:txBody>
      </p:sp>
      <p:grpSp>
        <p:nvGrpSpPr>
          <p:cNvPr id="16" name="Group 15">
            <a:extLst>
              <a:ext uri="{FF2B5EF4-FFF2-40B4-BE49-F238E27FC236}">
                <a16:creationId xmlns:a16="http://schemas.microsoft.com/office/drawing/2014/main" id="{699134C0-2C70-4525-A8C6-81A234F87546}"/>
              </a:ext>
            </a:extLst>
          </p:cNvPr>
          <p:cNvGrpSpPr/>
          <p:nvPr/>
        </p:nvGrpSpPr>
        <p:grpSpPr>
          <a:xfrm rot="530828">
            <a:off x="1386435" y="1176702"/>
            <a:ext cx="2271800" cy="3336370"/>
            <a:chOff x="1016632" y="778092"/>
            <a:chExt cx="1703850" cy="2502278"/>
          </a:xfrm>
          <a:solidFill>
            <a:schemeClr val="bg2">
              <a:lumMod val="50000"/>
            </a:schemeClr>
          </a:solidFill>
        </p:grpSpPr>
        <p:sp>
          <p:nvSpPr>
            <p:cNvPr id="17" name="Rectangle: Rounded Corners 16">
              <a:extLst>
                <a:ext uri="{FF2B5EF4-FFF2-40B4-BE49-F238E27FC236}">
                  <a16:creationId xmlns:a16="http://schemas.microsoft.com/office/drawing/2014/main" id="{BBE8A7DF-8438-4106-8DA9-C013730E8303}"/>
                </a:ext>
              </a:extLst>
            </p:cNvPr>
            <p:cNvSpPr/>
            <p:nvPr/>
          </p:nvSpPr>
          <p:spPr>
            <a:xfrm>
              <a:off x="1022310" y="3037371"/>
              <a:ext cx="1698171" cy="242999"/>
            </a:xfrm>
            <a:prstGeom prst="roundRect">
              <a:avLst/>
            </a:prstGeom>
            <a:grpFill/>
            <a:effectLst/>
          </p:spPr>
          <p:txBody>
            <a:bodyPr wrap="square" lIns="0" tIns="0" rIns="0" bIns="0" rtlCol="0" anchor="ctr">
              <a:noAutofit/>
            </a:bodyPr>
            <a:lstStyle/>
            <a:p>
              <a:pPr algn="ctr" defTabSz="1219170">
                <a:spcBef>
                  <a:spcPts val="0"/>
                </a:spcBef>
                <a:buClr>
                  <a:srgbClr val="000000"/>
                </a:buClr>
                <a:buNone/>
                <a:defRPr/>
              </a:pPr>
              <a:r>
                <a:rPr lang="en-GB" sz="1600" b="1" kern="0" dirty="0">
                  <a:solidFill>
                    <a:srgbClr val="FFFFFF"/>
                  </a:solidFill>
                  <a:latin typeface="HelvNeue for IBM" pitchFamily="-84" charset="0"/>
                </a:rPr>
                <a:t>Other Scheduler</a:t>
              </a:r>
            </a:p>
          </p:txBody>
        </p:sp>
        <p:sp>
          <p:nvSpPr>
            <p:cNvPr id="18" name="Rectangle: Rounded Corners 17">
              <a:extLst>
                <a:ext uri="{FF2B5EF4-FFF2-40B4-BE49-F238E27FC236}">
                  <a16:creationId xmlns:a16="http://schemas.microsoft.com/office/drawing/2014/main" id="{4AA95044-A905-4F2F-B10E-3E1B846AEFCB}"/>
                </a:ext>
              </a:extLst>
            </p:cNvPr>
            <p:cNvSpPr/>
            <p:nvPr/>
          </p:nvSpPr>
          <p:spPr>
            <a:xfrm>
              <a:off x="1016632" y="2692084"/>
              <a:ext cx="1703850" cy="278528"/>
            </a:xfrm>
            <a:prstGeom prst="roundRect">
              <a:avLst/>
            </a:prstGeom>
            <a:grpFill/>
            <a:effectLst/>
          </p:spPr>
          <p:txBody>
            <a:bodyPr wrap="square" lIns="0" tIns="0" rIns="0" bIns="0" rtlCol="0" anchor="ctr">
              <a:noAutofit/>
            </a:bodyPr>
            <a:lstStyle/>
            <a:p>
              <a:pPr algn="ctr" defTabSz="1219170">
                <a:spcBef>
                  <a:spcPts val="0"/>
                </a:spcBef>
                <a:buClr>
                  <a:srgbClr val="000000"/>
                </a:buClr>
                <a:buNone/>
                <a:defRPr/>
              </a:pPr>
              <a:r>
                <a:rPr lang="en-GB" sz="1600" b="1" kern="0" dirty="0">
                  <a:solidFill>
                    <a:srgbClr val="FFFFFF"/>
                  </a:solidFill>
                  <a:latin typeface="HelvNeue for IBM" pitchFamily="-84" charset="0"/>
                </a:rPr>
                <a:t>Limited Support</a:t>
              </a:r>
            </a:p>
          </p:txBody>
        </p:sp>
        <p:sp>
          <p:nvSpPr>
            <p:cNvPr id="19" name="Rectangle: Rounded Corners 18">
              <a:extLst>
                <a:ext uri="{FF2B5EF4-FFF2-40B4-BE49-F238E27FC236}">
                  <a16:creationId xmlns:a16="http://schemas.microsoft.com/office/drawing/2014/main" id="{5736E4F5-0255-4567-A18E-45724FD6A3BB}"/>
                </a:ext>
              </a:extLst>
            </p:cNvPr>
            <p:cNvSpPr/>
            <p:nvPr/>
          </p:nvSpPr>
          <p:spPr>
            <a:xfrm>
              <a:off x="1022310" y="778092"/>
              <a:ext cx="1698171" cy="1862993"/>
            </a:xfrm>
            <a:prstGeom prst="roundRect">
              <a:avLst/>
            </a:prstGeom>
            <a:grpFill/>
            <a:effectLst/>
          </p:spPr>
          <p:txBody>
            <a:bodyPr wrap="square" lIns="0" tIns="0" rIns="0" bIns="0" rtlCol="0" anchor="ctr">
              <a:noAutofit/>
            </a:bodyPr>
            <a:lstStyle/>
            <a:p>
              <a:pPr algn="ctr" defTabSz="1219170">
                <a:spcBef>
                  <a:spcPts val="0"/>
                </a:spcBef>
                <a:buClr>
                  <a:srgbClr val="000000"/>
                </a:buClr>
                <a:buNone/>
                <a:defRPr/>
              </a:pPr>
              <a:r>
                <a:rPr lang="en-GB" sz="1600" b="1" kern="0" dirty="0">
                  <a:solidFill>
                    <a:srgbClr val="FFFFFF"/>
                  </a:solidFill>
                  <a:latin typeface="HelvNeue for IBM" pitchFamily="-84" charset="0"/>
                </a:rPr>
                <a:t>Build it Yourself</a:t>
              </a:r>
            </a:p>
          </p:txBody>
        </p:sp>
      </p:grpSp>
      <p:pic>
        <p:nvPicPr>
          <p:cNvPr id="20" name="Picture 19">
            <a:extLst>
              <a:ext uri="{FF2B5EF4-FFF2-40B4-BE49-F238E27FC236}">
                <a16:creationId xmlns:a16="http://schemas.microsoft.com/office/drawing/2014/main" id="{4CD52024-4860-4425-9A9C-2D0BD15185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16785">
            <a:off x="6899737" y="1746161"/>
            <a:ext cx="5448372" cy="3926443"/>
          </a:xfrm>
          <a:prstGeom prst="rect">
            <a:avLst/>
          </a:prstGeom>
        </p:spPr>
      </p:pic>
      <p:grpSp>
        <p:nvGrpSpPr>
          <p:cNvPr id="21" name="Group 20">
            <a:extLst>
              <a:ext uri="{FF2B5EF4-FFF2-40B4-BE49-F238E27FC236}">
                <a16:creationId xmlns:a16="http://schemas.microsoft.com/office/drawing/2014/main" id="{11FA6E49-86BC-46D3-B95F-E35397823AE8}"/>
              </a:ext>
            </a:extLst>
          </p:cNvPr>
          <p:cNvGrpSpPr/>
          <p:nvPr/>
        </p:nvGrpSpPr>
        <p:grpSpPr>
          <a:xfrm rot="495160">
            <a:off x="9397114" y="883282"/>
            <a:ext cx="1071119" cy="1226837"/>
            <a:chOff x="4670426" y="938214"/>
            <a:chExt cx="949326" cy="1098550"/>
          </a:xfrm>
        </p:grpSpPr>
        <p:sp>
          <p:nvSpPr>
            <p:cNvPr id="22" name="Freeform 10">
              <a:extLst>
                <a:ext uri="{FF2B5EF4-FFF2-40B4-BE49-F238E27FC236}">
                  <a16:creationId xmlns:a16="http://schemas.microsoft.com/office/drawing/2014/main" id="{031262A8-2169-43F5-A870-0E2C2DD8290D}"/>
                </a:ext>
              </a:extLst>
            </p:cNvPr>
            <p:cNvSpPr>
              <a:spLocks noChangeAspect="1"/>
            </p:cNvSpPr>
            <p:nvPr/>
          </p:nvSpPr>
          <p:spPr bwMode="auto">
            <a:xfrm rot="1809770" flipV="1">
              <a:off x="4670426" y="938214"/>
              <a:ext cx="949326" cy="1098550"/>
            </a:xfrm>
            <a:custGeom>
              <a:avLst/>
              <a:gdLst/>
              <a:ahLst/>
              <a:cxnLst>
                <a:cxn ang="0">
                  <a:pos x="1" y="2431"/>
                </a:cxn>
                <a:cxn ang="0">
                  <a:pos x="0" y="812"/>
                </a:cxn>
                <a:cxn ang="0">
                  <a:pos x="1404" y="0"/>
                </a:cxn>
                <a:cxn ang="0">
                  <a:pos x="2808" y="809"/>
                </a:cxn>
                <a:cxn ang="0">
                  <a:pos x="2808" y="2430"/>
                </a:cxn>
                <a:cxn ang="0">
                  <a:pos x="1407" y="3240"/>
                </a:cxn>
                <a:cxn ang="0">
                  <a:pos x="1" y="2431"/>
                </a:cxn>
                <a:cxn ang="0">
                  <a:pos x="1" y="2431"/>
                </a:cxn>
              </a:cxnLst>
              <a:rect l="0" t="0" r="r" b="b"/>
              <a:pathLst>
                <a:path w="2808" h="3240">
                  <a:moveTo>
                    <a:pt x="1" y="2431"/>
                  </a:moveTo>
                  <a:lnTo>
                    <a:pt x="0" y="812"/>
                  </a:lnTo>
                  <a:lnTo>
                    <a:pt x="1404" y="0"/>
                  </a:lnTo>
                  <a:lnTo>
                    <a:pt x="2808" y="809"/>
                  </a:lnTo>
                  <a:lnTo>
                    <a:pt x="2808" y="2430"/>
                  </a:lnTo>
                  <a:lnTo>
                    <a:pt x="1407" y="3240"/>
                  </a:lnTo>
                  <a:lnTo>
                    <a:pt x="1" y="2431"/>
                  </a:lnTo>
                  <a:lnTo>
                    <a:pt x="1" y="2431"/>
                  </a:lnTo>
                  <a:close/>
                </a:path>
              </a:pathLst>
            </a:cu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defTabSz="1219140" eaLnBrk="1" fontAlgn="auto" hangingPunct="1">
                <a:lnSpc>
                  <a:spcPct val="95000"/>
                </a:lnSpc>
                <a:spcBef>
                  <a:spcPts val="0"/>
                </a:spcBef>
                <a:spcAft>
                  <a:spcPct val="15000"/>
                </a:spcAft>
                <a:buClrTx/>
                <a:buNone/>
                <a:defRPr/>
              </a:pPr>
              <a:endParaRPr lang="en-US" sz="1200" b="1" kern="0">
                <a:solidFill>
                  <a:srgbClr val="FFFFFF"/>
                </a:solidFill>
                <a:latin typeface="Arial"/>
                <a:ea typeface="+mn-ea"/>
              </a:endParaRPr>
            </a:p>
          </p:txBody>
        </p:sp>
        <p:sp>
          <p:nvSpPr>
            <p:cNvPr id="23" name="Text Box 65">
              <a:extLst>
                <a:ext uri="{FF2B5EF4-FFF2-40B4-BE49-F238E27FC236}">
                  <a16:creationId xmlns:a16="http://schemas.microsoft.com/office/drawing/2014/main" id="{341A6ADA-D838-42C8-8AFD-3BD78D5B7D4E}"/>
                </a:ext>
              </a:extLst>
            </p:cNvPr>
            <p:cNvSpPr txBox="1">
              <a:spLocks noChangeArrowheads="1"/>
            </p:cNvSpPr>
            <p:nvPr/>
          </p:nvSpPr>
          <p:spPr bwMode="auto">
            <a:xfrm>
              <a:off x="4679829" y="1332988"/>
              <a:ext cx="930521" cy="2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Clr>
                  <a:srgbClr val="666666"/>
                </a:buClr>
                <a:buFont typeface="Arial" pitchFamily="34" charset="0"/>
                <a:defRPr sz="1700">
                  <a:solidFill>
                    <a:srgbClr val="666666"/>
                  </a:solidFill>
                  <a:latin typeface="HelvNeue for IBM"/>
                  <a:ea typeface="MS PGothic" pitchFamily="34" charset="-128"/>
                </a:defRPr>
              </a:lvl1pPr>
              <a:lvl2pPr marL="742950" indent="-285750" eaLnBrk="0" hangingPunct="0">
                <a:spcBef>
                  <a:spcPct val="20000"/>
                </a:spcBef>
                <a:buClr>
                  <a:srgbClr val="666666"/>
                </a:buClr>
                <a:buFont typeface="Arial" pitchFamily="34" charset="0"/>
                <a:buChar char="•"/>
                <a:defRPr sz="1500">
                  <a:solidFill>
                    <a:srgbClr val="666666"/>
                  </a:solidFill>
                  <a:latin typeface="HelvNeue for IBM"/>
                  <a:ea typeface="MS PGothic" pitchFamily="34" charset="-128"/>
                </a:defRPr>
              </a:lvl2pPr>
              <a:lvl3pPr marL="1143000" indent="-228600" eaLnBrk="0" hangingPunct="0">
                <a:spcBef>
                  <a:spcPct val="20000"/>
                </a:spcBef>
                <a:buClr>
                  <a:srgbClr val="666666"/>
                </a:buClr>
                <a:buFont typeface="Arial" pitchFamily="34" charset="0"/>
                <a:buChar char="•"/>
                <a:defRPr sz="1400">
                  <a:solidFill>
                    <a:srgbClr val="666666"/>
                  </a:solidFill>
                  <a:latin typeface="HelvNeue for IBM"/>
                  <a:ea typeface="MS PGothic" pitchFamily="34" charset="-128"/>
                </a:defRPr>
              </a:lvl3pPr>
              <a:lvl4pPr marL="1600200" indent="-228600" eaLnBrk="0" hangingPunct="0">
                <a:spcBef>
                  <a:spcPct val="20000"/>
                </a:spcBef>
                <a:buClr>
                  <a:schemeClr val="tx1"/>
                </a:buClr>
                <a:buChar char="•"/>
                <a:defRPr sz="1100">
                  <a:solidFill>
                    <a:srgbClr val="000000"/>
                  </a:solidFill>
                  <a:latin typeface="Arial" pitchFamily="34" charset="0"/>
                  <a:ea typeface="MS PGothic" pitchFamily="34" charset="-128"/>
                </a:defRPr>
              </a:lvl4pPr>
              <a:lvl5pPr marL="2057400" indent="-228600" eaLnBrk="0" hangingPunct="0">
                <a:spcBef>
                  <a:spcPct val="20000"/>
                </a:spcBef>
                <a:buClr>
                  <a:schemeClr val="tx1"/>
                </a:buClr>
                <a:defRPr sz="900">
                  <a:solidFill>
                    <a:srgbClr val="000000"/>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defRPr sz="900">
                  <a:solidFill>
                    <a:srgbClr val="000000"/>
                  </a:solidFill>
                  <a:latin typeface="Arial" pitchFamily="34" charset="0"/>
                  <a:ea typeface="MS PGothic" pitchFamily="34" charset="-128"/>
                </a:defRPr>
              </a:lvl9pPr>
            </a:lstStyle>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pitchFamily="34" charset="0"/>
                </a:rPr>
                <a:t>Spectrum </a:t>
              </a:r>
            </a:p>
            <a:p>
              <a:pPr algn="ctr" defTabSz="1219140" eaLnBrk="1" fontAlgn="auto" hangingPunct="1">
                <a:lnSpc>
                  <a:spcPct val="90000"/>
                </a:lnSpc>
                <a:spcBef>
                  <a:spcPct val="0"/>
                </a:spcBef>
                <a:spcAft>
                  <a:spcPts val="0"/>
                </a:spcAft>
                <a:buClr>
                  <a:srgbClr val="000000"/>
                </a:buClr>
                <a:buNone/>
                <a:defRPr/>
              </a:pPr>
              <a:r>
                <a:rPr lang="en-PH" altLang="en-US" sz="1200" b="1" kern="0" dirty="0">
                  <a:solidFill>
                    <a:srgbClr val="FFFFFF"/>
                  </a:solidFill>
                  <a:latin typeface="Arial" pitchFamily="34" charset="0"/>
                </a:rPr>
                <a:t>Scale</a:t>
              </a:r>
              <a:endParaRPr lang="en-GB" altLang="en-US" sz="1200" b="1" kern="0" dirty="0">
                <a:solidFill>
                  <a:srgbClr val="FFFFFF"/>
                </a:solidFill>
                <a:latin typeface="Arial" pitchFamily="34" charset="0"/>
              </a:endParaRPr>
            </a:p>
          </p:txBody>
        </p:sp>
      </p:grpSp>
      <p:sp>
        <p:nvSpPr>
          <p:cNvPr id="24" name="Footer Placeholder 2">
            <a:extLst>
              <a:ext uri="{FF2B5EF4-FFF2-40B4-BE49-F238E27FC236}">
                <a16:creationId xmlns:a16="http://schemas.microsoft.com/office/drawing/2014/main" id="{F7CDAE69-C120-4A91-B86F-6BBAB725F535}"/>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25" name="Slide Number Placeholder 3">
            <a:extLst>
              <a:ext uri="{FF2B5EF4-FFF2-40B4-BE49-F238E27FC236}">
                <a16:creationId xmlns:a16="http://schemas.microsoft.com/office/drawing/2014/main" id="{225F1E10-13FB-4E12-A44C-B0C78A69422F}"/>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5</a:t>
            </a:fld>
            <a:endParaRPr lang="en-US" dirty="0"/>
          </a:p>
        </p:txBody>
      </p:sp>
    </p:spTree>
    <p:extLst>
      <p:ext uri="{BB962C8B-B14F-4D97-AF65-F5344CB8AC3E}">
        <p14:creationId xmlns:p14="http://schemas.microsoft.com/office/powerpoint/2010/main" val="16142322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C3E19-3004-4042-BE2E-A6C5EF1DE355}"/>
              </a:ext>
            </a:extLst>
          </p:cNvPr>
          <p:cNvSpPr>
            <a:spLocks noGrp="1"/>
          </p:cNvSpPr>
          <p:nvPr>
            <p:ph type="title"/>
          </p:nvPr>
        </p:nvSpPr>
        <p:spPr/>
        <p:txBody>
          <a:bodyPr/>
          <a:lstStyle/>
          <a:p>
            <a:r>
              <a:rPr lang="en-US" sz="4400" dirty="0"/>
              <a:t>Spectrum LSF Over 25+ Years of Sustained Agility!</a:t>
            </a:r>
            <a:br>
              <a:rPr lang="en-US" sz="4400" dirty="0"/>
            </a:br>
            <a:br>
              <a:rPr lang="en-US" sz="4400" dirty="0"/>
            </a:br>
            <a:r>
              <a:rPr lang="en-US" sz="2400" dirty="0"/>
              <a:t>Over 2,000 </a:t>
            </a:r>
            <a:r>
              <a:rPr lang="en-US" sz="2400" i="1" dirty="0">
                <a:solidFill>
                  <a:schemeClr val="accent6">
                    <a:lumMod val="60000"/>
                    <a:lumOff val="40000"/>
                  </a:schemeClr>
                </a:solidFill>
              </a:rPr>
              <a:t>Customer Driven</a:t>
            </a:r>
            <a:r>
              <a:rPr lang="en-US" sz="2400" dirty="0"/>
              <a:t> enhancements since 1992!</a:t>
            </a:r>
            <a:br>
              <a:rPr lang="en-US" sz="2400" dirty="0"/>
            </a:br>
            <a:br>
              <a:rPr lang="en-US" sz="2400" dirty="0"/>
            </a:br>
            <a:r>
              <a:rPr lang="en-US" sz="2400" dirty="0"/>
              <a:t>“A product imagined by customers and built by IBM”</a:t>
            </a:r>
            <a:endParaRPr lang="en-US" sz="4400" dirty="0"/>
          </a:p>
        </p:txBody>
      </p:sp>
      <p:pic>
        <p:nvPicPr>
          <p:cNvPr id="7" name="Picture 6">
            <a:extLst>
              <a:ext uri="{FF2B5EF4-FFF2-40B4-BE49-F238E27FC236}">
                <a16:creationId xmlns:a16="http://schemas.microsoft.com/office/drawing/2014/main" id="{29612DEF-9516-437B-ABB8-F368A5BE8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750" y="993322"/>
            <a:ext cx="4762500" cy="4762500"/>
          </a:xfrm>
          <a:prstGeom prst="rect">
            <a:avLst/>
          </a:prstGeom>
        </p:spPr>
      </p:pic>
    </p:spTree>
    <p:extLst>
      <p:ext uri="{BB962C8B-B14F-4D97-AF65-F5344CB8AC3E}">
        <p14:creationId xmlns:p14="http://schemas.microsoft.com/office/powerpoint/2010/main" val="42208704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deskarati.com/wp-content/uploads/2012/04/Swiss-Army-Knife-Open.jpg">
            <a:extLst>
              <a:ext uri="{FF2B5EF4-FFF2-40B4-BE49-F238E27FC236}">
                <a16:creationId xmlns:a16="http://schemas.microsoft.com/office/drawing/2014/main" id="{93CB95ED-32B3-462E-B43A-358820544B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829" y="1078300"/>
            <a:ext cx="5925458" cy="528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itle 2">
            <a:extLst>
              <a:ext uri="{FF2B5EF4-FFF2-40B4-BE49-F238E27FC236}">
                <a16:creationId xmlns:a16="http://schemas.microsoft.com/office/drawing/2014/main" id="{8675435E-7414-4440-B68E-BF6DE7A6ED55}"/>
              </a:ext>
            </a:extLst>
          </p:cNvPr>
          <p:cNvSpPr>
            <a:spLocks noGrp="1"/>
          </p:cNvSpPr>
          <p:nvPr>
            <p:ph type="title"/>
          </p:nvPr>
        </p:nvSpPr>
        <p:spPr/>
        <p:txBody>
          <a:bodyPr/>
          <a:lstStyle/>
          <a:p>
            <a:pPr eaLnBrk="1" hangingPunct="1"/>
            <a:r>
              <a:rPr lang="en-US" altLang="en-US" dirty="0"/>
              <a:t>IBM Spectrum LSF – The HPC Swiss Army Knife</a:t>
            </a:r>
          </a:p>
        </p:txBody>
      </p:sp>
      <p:sp>
        <p:nvSpPr>
          <p:cNvPr id="6" name="Footer Placeholder 2">
            <a:extLst>
              <a:ext uri="{FF2B5EF4-FFF2-40B4-BE49-F238E27FC236}">
                <a16:creationId xmlns:a16="http://schemas.microsoft.com/office/drawing/2014/main" id="{5A2409E0-15C5-48E0-B4B0-1755B6488BD9}"/>
              </a:ext>
            </a:extLst>
          </p:cNvPr>
          <p:cNvSpPr>
            <a:spLocks noGrp="1"/>
          </p:cNvSpPr>
          <p:nvPr>
            <p:ph type="ftr" sz="quarter" idx="11"/>
          </p:nvPr>
        </p:nvSpPr>
        <p:spPr>
          <a:xfrm>
            <a:off x="279493" y="6619839"/>
            <a:ext cx="7811997" cy="168275"/>
          </a:xfrm>
        </p:spPr>
        <p:txBody>
          <a:bodyPr/>
          <a:lstStyle/>
          <a:p>
            <a:r>
              <a:rPr lang="de-DE"/>
              <a:t>© IBM Corporation</a:t>
            </a:r>
            <a:endParaRPr lang="en-US" dirty="0"/>
          </a:p>
        </p:txBody>
      </p:sp>
      <p:sp>
        <p:nvSpPr>
          <p:cNvPr id="7" name="Slide Number Placeholder 3">
            <a:extLst>
              <a:ext uri="{FF2B5EF4-FFF2-40B4-BE49-F238E27FC236}">
                <a16:creationId xmlns:a16="http://schemas.microsoft.com/office/drawing/2014/main" id="{6A946E7C-C450-4383-82BF-43767DE67ECE}"/>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7</a:t>
            </a:fld>
            <a:endParaRPr lang="en-US" dirty="0"/>
          </a:p>
        </p:txBody>
      </p:sp>
    </p:spTree>
    <p:extLst>
      <p:ext uri="{BB962C8B-B14F-4D97-AF65-F5344CB8AC3E}">
        <p14:creationId xmlns:p14="http://schemas.microsoft.com/office/powerpoint/2010/main" val="4754851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LSF Features Purpose Built for HPC</a:t>
            </a:r>
          </a:p>
        </p:txBody>
      </p:sp>
      <p:sp>
        <p:nvSpPr>
          <p:cNvPr id="4" name="Content Placeholder 3"/>
          <p:cNvSpPr>
            <a:spLocks noGrp="1"/>
          </p:cNvSpPr>
          <p:nvPr>
            <p:ph idx="4294967295"/>
          </p:nvPr>
        </p:nvSpPr>
        <p:spPr>
          <a:xfrm>
            <a:off x="359228" y="1092200"/>
            <a:ext cx="5755822" cy="5418138"/>
          </a:xfrm>
        </p:spPr>
        <p:txBody>
          <a:bodyPr>
            <a:noAutofit/>
          </a:bodyPr>
          <a:lstStyle/>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Unmatched Scheduler Performance</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Cloud Bursting (Host Factory)</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Control Groups and Affinity</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Container Support (Docker, etc.)</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Compute Units &amp; Job Packing</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Event/Relaxed Scheduling</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9</a:t>
            </a:r>
            <a:r>
              <a:rPr lang="en-US" sz="2000" baseline="30000" dirty="0">
                <a:solidFill>
                  <a:schemeClr val="tx1">
                    <a:lumMod val="75000"/>
                    <a:lumOff val="25000"/>
                  </a:schemeClr>
                </a:solidFill>
              </a:rPr>
              <a:t>th</a:t>
            </a:r>
            <a:r>
              <a:rPr lang="en-US" sz="2000" dirty="0">
                <a:solidFill>
                  <a:schemeClr val="tx1">
                    <a:lumMod val="75000"/>
                    <a:lumOff val="25000"/>
                  </a:schemeClr>
                </a:solidFill>
              </a:rPr>
              <a:t> Generation GPU Support*</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Spectrum LSF Application Center</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Spectrum LSF Data Manager</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Global Fairshare</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Multi Cluster</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Session Scheduling</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Block Scheduling</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Multi-Pass Resource Requirements</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rPr>
              <a:t>Absolute Priority Scheduling</a:t>
            </a:r>
          </a:p>
        </p:txBody>
      </p:sp>
      <p:sp>
        <p:nvSpPr>
          <p:cNvPr id="5" name="Content Placeholder 3"/>
          <p:cNvSpPr txBox="1">
            <a:spLocks/>
          </p:cNvSpPr>
          <p:nvPr/>
        </p:nvSpPr>
        <p:spPr bwMode="auto">
          <a:xfrm>
            <a:off x="6115050" y="1091946"/>
            <a:ext cx="5608863" cy="541771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0" fontAlgn="base" hangingPunct="0">
              <a:spcBef>
                <a:spcPct val="20000"/>
              </a:spcBef>
              <a:spcAft>
                <a:spcPct val="0"/>
              </a:spcAft>
              <a:buClr>
                <a:srgbClr val="666666"/>
              </a:buClr>
              <a:buFont typeface="Arial" pitchFamily="34" charset="0"/>
              <a:buNone/>
              <a:defRPr sz="1600">
                <a:solidFill>
                  <a:schemeClr val="accent6">
                    <a:lumMod val="75000"/>
                  </a:schemeClr>
                </a:solidFill>
                <a:latin typeface="HelvNeue for IBM"/>
                <a:ea typeface="MS PGothic" pitchFamily="34" charset="-128"/>
                <a:cs typeface="+mn-cs"/>
              </a:defRPr>
            </a:lvl1pPr>
            <a:lvl2pPr marL="341313" indent="-123825" algn="l" rtl="0" eaLnBrk="0" fontAlgn="base" hangingPunct="0">
              <a:spcBef>
                <a:spcPct val="20000"/>
              </a:spcBef>
              <a:spcAft>
                <a:spcPct val="0"/>
              </a:spcAft>
              <a:buClr>
                <a:srgbClr val="666666"/>
              </a:buClr>
              <a:buFont typeface="Arial" pitchFamily="34" charset="0"/>
              <a:buChar char="•"/>
              <a:defRPr sz="1500">
                <a:solidFill>
                  <a:schemeClr val="accent6">
                    <a:lumMod val="75000"/>
                  </a:schemeClr>
                </a:solidFill>
                <a:latin typeface="HelvNeue for IBM"/>
                <a:ea typeface="MS PGothic" pitchFamily="34" charset="-128"/>
              </a:defRPr>
            </a:lvl2pPr>
            <a:lvl3pPr marL="573088" indent="-98425" algn="l" rtl="0" eaLnBrk="0" fontAlgn="base" hangingPunct="0">
              <a:spcBef>
                <a:spcPct val="20000"/>
              </a:spcBef>
              <a:spcAft>
                <a:spcPct val="0"/>
              </a:spcAft>
              <a:buClr>
                <a:srgbClr val="666666"/>
              </a:buClr>
              <a:buFont typeface="Arial" pitchFamily="34" charset="0"/>
              <a:buChar char="•"/>
              <a:defRPr sz="1400">
                <a:solidFill>
                  <a:schemeClr val="accent6">
                    <a:lumMod val="75000"/>
                  </a:schemeClr>
                </a:solidFill>
                <a:latin typeface="HelvNeue for IBM"/>
                <a:ea typeface="MS PGothic" pitchFamily="34" charset="-128"/>
              </a:defRPr>
            </a:lvl3pPr>
            <a:lvl4pPr marL="1072897" indent="-132177" algn="l" rtl="0" eaLnBrk="0" fontAlgn="base" hangingPunct="0">
              <a:spcBef>
                <a:spcPct val="20000"/>
              </a:spcBef>
              <a:spcAft>
                <a:spcPct val="0"/>
              </a:spcAft>
              <a:buClr>
                <a:srgbClr val="666666"/>
              </a:buClr>
              <a:buChar char="•"/>
              <a:defRPr sz="1100">
                <a:solidFill>
                  <a:schemeClr val="accent6">
                    <a:lumMod val="75000"/>
                  </a:schemeClr>
                </a:solidFill>
                <a:latin typeface="+mn-lt"/>
                <a:ea typeface="MS PGothic" pitchFamily="34" charset="-128"/>
              </a:defRPr>
            </a:lvl4pPr>
            <a:lvl5pPr marL="1289619" indent="-5954" algn="l" rtl="0" eaLnBrk="0" fontAlgn="base" hangingPunct="0">
              <a:spcBef>
                <a:spcPct val="20000"/>
              </a:spcBef>
              <a:spcAft>
                <a:spcPct val="0"/>
              </a:spcAft>
              <a:buClr>
                <a:srgbClr val="666666"/>
              </a:buClr>
              <a:defRPr sz="900">
                <a:solidFill>
                  <a:schemeClr val="accent6">
                    <a:lumMod val="75000"/>
                  </a:schemeClr>
                </a:solidFill>
                <a:latin typeface="+mn-lt"/>
                <a:ea typeface="MS PGothic" pitchFamily="34" charset="-128"/>
              </a:defRPr>
            </a:lvl5pPr>
            <a:lvl6pPr marL="1632565" indent="-5954" algn="l" rtl="0" fontAlgn="base">
              <a:spcBef>
                <a:spcPct val="20000"/>
              </a:spcBef>
              <a:spcAft>
                <a:spcPct val="0"/>
              </a:spcAft>
              <a:buClr>
                <a:schemeClr val="tx1"/>
              </a:buClr>
              <a:defRPr sz="900">
                <a:solidFill>
                  <a:srgbClr val="000000"/>
                </a:solidFill>
                <a:latin typeface="+mn-lt"/>
              </a:defRPr>
            </a:lvl6pPr>
            <a:lvl7pPr marL="1975511" indent="-5954" algn="l" rtl="0" fontAlgn="base">
              <a:spcBef>
                <a:spcPct val="20000"/>
              </a:spcBef>
              <a:spcAft>
                <a:spcPct val="0"/>
              </a:spcAft>
              <a:buClr>
                <a:schemeClr val="tx1"/>
              </a:buClr>
              <a:defRPr sz="900">
                <a:solidFill>
                  <a:srgbClr val="000000"/>
                </a:solidFill>
                <a:latin typeface="+mn-lt"/>
              </a:defRPr>
            </a:lvl7pPr>
            <a:lvl8pPr marL="2318456" indent="-5954" algn="l" rtl="0" fontAlgn="base">
              <a:spcBef>
                <a:spcPct val="20000"/>
              </a:spcBef>
              <a:spcAft>
                <a:spcPct val="0"/>
              </a:spcAft>
              <a:buClr>
                <a:schemeClr val="tx1"/>
              </a:buClr>
              <a:defRPr sz="900">
                <a:solidFill>
                  <a:srgbClr val="000000"/>
                </a:solidFill>
                <a:latin typeface="+mn-lt"/>
              </a:defRPr>
            </a:lvl8pPr>
            <a:lvl9pPr marL="2661402" indent="-5954" algn="l" rtl="0" fontAlgn="base">
              <a:spcBef>
                <a:spcPct val="20000"/>
              </a:spcBef>
              <a:spcAft>
                <a:spcPct val="0"/>
              </a:spcAft>
              <a:buClr>
                <a:schemeClr val="tx1"/>
              </a:buClr>
              <a:defRPr sz="900">
                <a:solidFill>
                  <a:srgbClr val="000000"/>
                </a:solidFill>
                <a:latin typeface="+mn-lt"/>
              </a:defRPr>
            </a:lvl9pPr>
          </a:lstStyle>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Spectrum LSF RTM</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Guaranteed Resources</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Multi-threaded Dispatch</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Key Pending Reasons</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Start Time Prediction</a:t>
            </a:r>
          </a:p>
          <a:p>
            <a:pPr marL="457189" indent="-457189">
              <a:spcBef>
                <a:spcPts val="300"/>
              </a:spcBef>
              <a:buClrTx/>
              <a:buFont typeface="Wingdings" panose="05000000000000000000" pitchFamily="2" charset="2"/>
              <a:buChar char="ü"/>
            </a:pPr>
            <a:r>
              <a:rPr lang="en-US" sz="2000" dirty="0">
                <a:solidFill>
                  <a:schemeClr val="tx1">
                    <a:lumMod val="75000"/>
                    <a:lumOff val="25000"/>
                  </a:schemeClr>
                </a:solidFill>
                <a:latin typeface="IBM Plex Sans" panose="020B0503050203000203" pitchFamily="34" charset="0"/>
              </a:rPr>
              <a:t>Dynamic Resource Scheduling</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Resource Preemption</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License Scheduling</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Resizable Jobs</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Backfill Scheduling</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Delegation of Administrative Authority</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Alternative Resource Requirements</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Application Profiles</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Large Array Support</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Plan Based Scheduling</a:t>
            </a:r>
          </a:p>
          <a:p>
            <a:pPr marL="457189" indent="-457189">
              <a:spcBef>
                <a:spcPts val="300"/>
              </a:spcBef>
              <a:buClrTx/>
              <a:buFont typeface="Wingdings" panose="05000000000000000000" pitchFamily="2" charset="2"/>
              <a:buChar char="ü"/>
            </a:pPr>
            <a:r>
              <a:rPr lang="en-US" sz="2000" kern="0" dirty="0">
                <a:solidFill>
                  <a:schemeClr val="tx1">
                    <a:lumMod val="75000"/>
                    <a:lumOff val="25000"/>
                  </a:schemeClr>
                </a:solidFill>
                <a:latin typeface="IBM Plex Sans" panose="020B0503050203000203" pitchFamily="34" charset="0"/>
              </a:rPr>
              <a:t>LSF Simulator</a:t>
            </a:r>
          </a:p>
        </p:txBody>
      </p:sp>
      <p:sp>
        <p:nvSpPr>
          <p:cNvPr id="6" name="Footer Placeholder 2">
            <a:extLst>
              <a:ext uri="{FF2B5EF4-FFF2-40B4-BE49-F238E27FC236}">
                <a16:creationId xmlns:a16="http://schemas.microsoft.com/office/drawing/2014/main" id="{250DD20C-0384-41A8-ABB6-A88BA51902FE}"/>
              </a:ext>
            </a:extLst>
          </p:cNvPr>
          <p:cNvSpPr>
            <a:spLocks noGrp="1"/>
          </p:cNvSpPr>
          <p:nvPr>
            <p:ph type="ftr" sz="quarter" idx="11"/>
          </p:nvPr>
        </p:nvSpPr>
        <p:spPr>
          <a:xfrm>
            <a:off x="279493" y="6619839"/>
            <a:ext cx="7811997" cy="168275"/>
          </a:xfrm>
        </p:spPr>
        <p:txBody>
          <a:bodyPr/>
          <a:lstStyle/>
          <a:p>
            <a:r>
              <a:rPr lang="de-DE" dirty="0"/>
              <a:t>© IBM Corporation</a:t>
            </a:r>
            <a:endParaRPr lang="en-US" dirty="0"/>
          </a:p>
        </p:txBody>
      </p:sp>
      <p:sp>
        <p:nvSpPr>
          <p:cNvPr id="7" name="Slide Number Placeholder 3">
            <a:extLst>
              <a:ext uri="{FF2B5EF4-FFF2-40B4-BE49-F238E27FC236}">
                <a16:creationId xmlns:a16="http://schemas.microsoft.com/office/drawing/2014/main" id="{C5A68EB6-CEBD-4CA7-9A45-BD94D4BDAFA5}"/>
              </a:ext>
            </a:extLst>
          </p:cNvPr>
          <p:cNvSpPr>
            <a:spLocks noGrp="1"/>
          </p:cNvSpPr>
          <p:nvPr>
            <p:ph type="sldNum" sz="quarter" idx="10"/>
          </p:nvPr>
        </p:nvSpPr>
        <p:spPr>
          <a:xfrm>
            <a:off x="8643257" y="6626151"/>
            <a:ext cx="2743200" cy="156066"/>
          </a:xfrm>
        </p:spPr>
        <p:txBody>
          <a:bodyPr/>
          <a:lstStyle/>
          <a:p>
            <a:pPr algn="r"/>
            <a:fld id="{D0BE6F14-FF48-0F4F-A8AA-2E3F25371E4A}" type="slidenum">
              <a:rPr lang="en-US" smtClean="0"/>
              <a:pPr algn="r"/>
              <a:t>8</a:t>
            </a:fld>
            <a:endParaRPr lang="en-US" dirty="0"/>
          </a:p>
        </p:txBody>
      </p:sp>
    </p:spTree>
    <p:extLst>
      <p:ext uri="{BB962C8B-B14F-4D97-AF65-F5344CB8AC3E}">
        <p14:creationId xmlns:p14="http://schemas.microsoft.com/office/powerpoint/2010/main" val="13217483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wccftech.com/wp-content/uploads/2014/03/NVIDIA-Pascal-GPU-Chip-Modu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1760" y="3791281"/>
            <a:ext cx="4278533" cy="27108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NVidia GPGPU Support</a:t>
            </a:r>
          </a:p>
        </p:txBody>
      </p:sp>
      <p:sp>
        <p:nvSpPr>
          <p:cNvPr id="4" name="Content Placeholder 3"/>
          <p:cNvSpPr>
            <a:spLocks noGrp="1"/>
          </p:cNvSpPr>
          <p:nvPr>
            <p:ph sz="half" idx="1"/>
          </p:nvPr>
        </p:nvSpPr>
        <p:spPr/>
        <p:txBody>
          <a:bodyPr>
            <a:normAutofit lnSpcReduction="10000"/>
          </a:bodyPr>
          <a:lstStyle/>
          <a:p>
            <a:pPr>
              <a:spcBef>
                <a:spcPts val="0"/>
              </a:spcBef>
              <a:spcAft>
                <a:spcPts val="1200"/>
              </a:spcAft>
            </a:pPr>
            <a:r>
              <a:rPr lang="en-GB" sz="2400" dirty="0"/>
              <a:t>Enforcement of GPU allocations via Control Groups (</a:t>
            </a:r>
            <a:r>
              <a:rPr lang="en-GB" sz="2400" dirty="0" err="1"/>
              <a:t>cgroups</a:t>
            </a:r>
            <a:r>
              <a:rPr lang="en-GB" sz="2400" dirty="0"/>
              <a:t>)</a:t>
            </a:r>
          </a:p>
          <a:p>
            <a:pPr>
              <a:spcBef>
                <a:spcPts val="0"/>
              </a:spcBef>
              <a:spcAft>
                <a:spcPts val="1200"/>
              </a:spcAft>
            </a:pPr>
            <a:r>
              <a:rPr lang="en-GB" sz="2400" dirty="0"/>
              <a:t>Dynamic mode switching</a:t>
            </a:r>
          </a:p>
          <a:p>
            <a:pPr>
              <a:spcBef>
                <a:spcPts val="0"/>
              </a:spcBef>
              <a:spcAft>
                <a:spcPts val="1200"/>
              </a:spcAft>
            </a:pPr>
            <a:r>
              <a:rPr lang="en-GB" sz="2400" dirty="0"/>
              <a:t>Exclusive allocation and round robin shared mode allocation.</a:t>
            </a:r>
          </a:p>
          <a:p>
            <a:pPr>
              <a:spcBef>
                <a:spcPts val="0"/>
              </a:spcBef>
              <a:spcAft>
                <a:spcPts val="1200"/>
              </a:spcAft>
            </a:pPr>
            <a:r>
              <a:rPr lang="en-GB" sz="2400" dirty="0"/>
              <a:t>CPU-GPU Affinity</a:t>
            </a:r>
          </a:p>
          <a:p>
            <a:pPr>
              <a:spcBef>
                <a:spcPts val="0"/>
              </a:spcBef>
              <a:spcAft>
                <a:spcPts val="1200"/>
              </a:spcAft>
            </a:pPr>
            <a:r>
              <a:rPr lang="en-GB" sz="2400" dirty="0"/>
              <a:t>Boost Control</a:t>
            </a:r>
          </a:p>
          <a:p>
            <a:pPr>
              <a:spcBef>
                <a:spcPts val="0"/>
              </a:spcBef>
              <a:spcAft>
                <a:spcPts val="1200"/>
              </a:spcAft>
            </a:pPr>
            <a:r>
              <a:rPr lang="en-GB" sz="2400" dirty="0"/>
              <a:t>Power Management</a:t>
            </a:r>
          </a:p>
          <a:p>
            <a:pPr>
              <a:spcBef>
                <a:spcPts val="0"/>
              </a:spcBef>
              <a:spcAft>
                <a:spcPts val="1200"/>
              </a:spcAft>
            </a:pPr>
            <a:r>
              <a:rPr lang="en-GB" sz="2400" dirty="0"/>
              <a:t>Memory Reservation</a:t>
            </a:r>
          </a:p>
          <a:p>
            <a:pPr>
              <a:spcBef>
                <a:spcPts val="0"/>
              </a:spcBef>
              <a:spcAft>
                <a:spcPts val="1200"/>
              </a:spcAft>
            </a:pPr>
            <a:r>
              <a:rPr lang="en-GB" sz="2400" dirty="0"/>
              <a:t>Zero Config Installation</a:t>
            </a:r>
          </a:p>
          <a:p>
            <a:pPr>
              <a:spcBef>
                <a:spcPts val="0"/>
              </a:spcBef>
              <a:spcAft>
                <a:spcPts val="1200"/>
              </a:spcAft>
            </a:pPr>
            <a:r>
              <a:rPr lang="en-GB" sz="2400" dirty="0"/>
              <a:t>NVLink Affinity</a:t>
            </a:r>
          </a:p>
          <a:p>
            <a:pPr>
              <a:spcBef>
                <a:spcPts val="0"/>
              </a:spcBef>
              <a:spcAft>
                <a:spcPts val="1200"/>
              </a:spcAft>
            </a:pPr>
            <a:endParaRPr lang="en-GB" dirty="0">
              <a:solidFill>
                <a:schemeClr val="tx1"/>
              </a:solidFill>
            </a:endParaRPr>
          </a:p>
          <a:p>
            <a:endParaRPr lang="en-GB" dirty="0">
              <a:solidFill>
                <a:schemeClr val="tx1"/>
              </a:solidFill>
            </a:endParaRPr>
          </a:p>
        </p:txBody>
      </p:sp>
      <p:sp>
        <p:nvSpPr>
          <p:cNvPr id="5" name="Content Placeholder 4"/>
          <p:cNvSpPr>
            <a:spLocks noGrp="1"/>
          </p:cNvSpPr>
          <p:nvPr>
            <p:ph sz="half" idx="2"/>
          </p:nvPr>
        </p:nvSpPr>
        <p:spPr>
          <a:xfrm>
            <a:off x="6271491" y="1117600"/>
            <a:ext cx="5643419" cy="4606925"/>
          </a:xfrm>
        </p:spPr>
        <p:txBody>
          <a:bodyPr/>
          <a:lstStyle/>
          <a:p>
            <a:pPr>
              <a:spcBef>
                <a:spcPts val="0"/>
              </a:spcBef>
              <a:spcAft>
                <a:spcPts val="1200"/>
              </a:spcAft>
            </a:pPr>
            <a:r>
              <a:rPr lang="en-GB" sz="2400" dirty="0"/>
              <a:t>Multi-Process Server (MPS) Support</a:t>
            </a:r>
          </a:p>
          <a:p>
            <a:pPr indent="-165096">
              <a:spcBef>
                <a:spcPts val="0"/>
              </a:spcBef>
              <a:spcAft>
                <a:spcPts val="1200"/>
              </a:spcAft>
            </a:pPr>
            <a:r>
              <a:rPr lang="en-US" sz="2400" dirty="0"/>
              <a:t>Pascal &amp; DCGM Support</a:t>
            </a:r>
          </a:p>
          <a:p>
            <a:pPr marL="380990" indent="-380990">
              <a:spcBef>
                <a:spcPts val="0"/>
              </a:spcBef>
              <a:spcAft>
                <a:spcPts val="600"/>
              </a:spcAft>
              <a:buFont typeface="Wingdings" panose="05000000000000000000" pitchFamily="2" charset="2"/>
              <a:buChar char="ü"/>
            </a:pPr>
            <a:r>
              <a:rPr lang="en-US" dirty="0">
                <a:solidFill>
                  <a:schemeClr val="tx1"/>
                </a:solidFill>
              </a:rPr>
              <a:t>GPU behavior monitoring</a:t>
            </a:r>
          </a:p>
          <a:p>
            <a:pPr marL="380990" indent="-380990">
              <a:spcBef>
                <a:spcPts val="0"/>
              </a:spcBef>
              <a:spcAft>
                <a:spcPts val="600"/>
              </a:spcAft>
              <a:buFont typeface="Wingdings" panose="05000000000000000000" pitchFamily="2" charset="2"/>
              <a:buChar char="ü"/>
            </a:pPr>
            <a:r>
              <a:rPr lang="en-US" dirty="0">
                <a:solidFill>
                  <a:schemeClr val="tx1"/>
                </a:solidFill>
              </a:rPr>
              <a:t>GPU configuration management</a:t>
            </a:r>
          </a:p>
          <a:p>
            <a:pPr marL="380990" indent="-380990">
              <a:spcBef>
                <a:spcPts val="0"/>
              </a:spcBef>
              <a:spcAft>
                <a:spcPts val="600"/>
              </a:spcAft>
              <a:buFont typeface="Wingdings" panose="05000000000000000000" pitchFamily="2" charset="2"/>
              <a:buChar char="ü"/>
            </a:pPr>
            <a:r>
              <a:rPr lang="en-US" dirty="0">
                <a:solidFill>
                  <a:schemeClr val="tx1"/>
                </a:solidFill>
              </a:rPr>
              <a:t>GPU policy oversight</a:t>
            </a:r>
          </a:p>
          <a:p>
            <a:pPr marL="380990" indent="-380990">
              <a:spcBef>
                <a:spcPts val="0"/>
              </a:spcBef>
              <a:spcAft>
                <a:spcPts val="600"/>
              </a:spcAft>
              <a:buFont typeface="Wingdings" panose="05000000000000000000" pitchFamily="2" charset="2"/>
              <a:buChar char="ü"/>
            </a:pPr>
            <a:r>
              <a:rPr lang="en-US" dirty="0">
                <a:solidFill>
                  <a:schemeClr val="tx1"/>
                </a:solidFill>
              </a:rPr>
              <a:t>GPU health and diagnostics</a:t>
            </a:r>
          </a:p>
          <a:p>
            <a:pPr marL="380990" indent="-380990">
              <a:spcBef>
                <a:spcPts val="0"/>
              </a:spcBef>
              <a:spcAft>
                <a:spcPts val="600"/>
              </a:spcAft>
              <a:buFont typeface="Wingdings" panose="05000000000000000000" pitchFamily="2" charset="2"/>
              <a:buChar char="ü"/>
            </a:pPr>
            <a:r>
              <a:rPr lang="en-US" dirty="0">
                <a:solidFill>
                  <a:schemeClr val="tx1"/>
                </a:solidFill>
              </a:rPr>
              <a:t>GPU accounting and process statistics</a:t>
            </a:r>
          </a:p>
          <a:p>
            <a:pPr>
              <a:spcAft>
                <a:spcPts val="1200"/>
              </a:spcAft>
            </a:pPr>
            <a:endParaRPr lang="en-GB" dirty="0">
              <a:solidFill>
                <a:schemeClr val="tx1"/>
              </a:solidFill>
            </a:endParaRPr>
          </a:p>
        </p:txBody>
      </p:sp>
      <p:sp>
        <p:nvSpPr>
          <p:cNvPr id="6" name="Footer Placeholder 2">
            <a:extLst>
              <a:ext uri="{FF2B5EF4-FFF2-40B4-BE49-F238E27FC236}">
                <a16:creationId xmlns:a16="http://schemas.microsoft.com/office/drawing/2014/main" id="{A0DD9830-8E7F-40AF-BE84-85AA0F744415}"/>
              </a:ext>
            </a:extLst>
          </p:cNvPr>
          <p:cNvSpPr txBox="1">
            <a:spLocks/>
          </p:cNvSpPr>
          <p:nvPr/>
        </p:nvSpPr>
        <p:spPr>
          <a:xfrm>
            <a:off x="279493" y="6619839"/>
            <a:ext cx="7811997" cy="168275"/>
          </a:xfrm>
          <a:prstGeom prst="rect">
            <a:avLst/>
          </a:prstGeom>
        </p:spPr>
        <p:txBody>
          <a:bodyPr/>
          <a:lstStyle>
            <a:defPPr>
              <a:defRPr lang="en-US"/>
            </a:defPPr>
            <a:lvl1pPr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a:lstStyle>
          <a:p>
            <a:pPr>
              <a:buNone/>
            </a:pPr>
            <a:r>
              <a:rPr lang="de-DE" sz="1100" dirty="0">
                <a:solidFill>
                  <a:schemeClr val="bg1"/>
                </a:solidFill>
              </a:rPr>
              <a:t>© IBM Corporation</a:t>
            </a:r>
            <a:endParaRPr lang="en-US" sz="1100" dirty="0">
              <a:solidFill>
                <a:schemeClr val="bg1"/>
              </a:solidFill>
            </a:endParaRPr>
          </a:p>
        </p:txBody>
      </p:sp>
      <p:sp>
        <p:nvSpPr>
          <p:cNvPr id="7" name="Slide Number Placeholder 3">
            <a:extLst>
              <a:ext uri="{FF2B5EF4-FFF2-40B4-BE49-F238E27FC236}">
                <a16:creationId xmlns:a16="http://schemas.microsoft.com/office/drawing/2014/main" id="{77BDF73A-2126-4F4C-AAD3-1B248A3A6C63}"/>
              </a:ext>
            </a:extLst>
          </p:cNvPr>
          <p:cNvSpPr txBox="1">
            <a:spLocks/>
          </p:cNvSpPr>
          <p:nvPr/>
        </p:nvSpPr>
        <p:spPr>
          <a:xfrm>
            <a:off x="8643257" y="6626151"/>
            <a:ext cx="2743200" cy="156066"/>
          </a:xfrm>
          <a:prstGeom prst="rect">
            <a:avLst/>
          </a:prstGeom>
        </p:spPr>
        <p:txBody>
          <a:bodyPr/>
          <a:lstStyle>
            <a:defPPr>
              <a:defRPr lang="en-US"/>
            </a:defPPr>
            <a:lvl1pPr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1pPr>
            <a:lvl2pPr marL="342946"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2pPr>
            <a:lvl3pPr marL="685891"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3pPr>
            <a:lvl4pPr marL="1028837"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4pPr>
            <a:lvl5pPr marL="1371783" algn="l" rtl="0" eaLnBrk="0" fontAlgn="base" hangingPunct="0">
              <a:spcBef>
                <a:spcPct val="50000"/>
              </a:spcBef>
              <a:spcAft>
                <a:spcPct val="0"/>
              </a:spcAft>
              <a:buClr>
                <a:schemeClr val="tx1"/>
              </a:buClr>
              <a:buFont typeface="Wingdings" pitchFamily="2" charset="2"/>
              <a:buChar char="§"/>
              <a:defRPr sz="1700" kern="1200">
                <a:solidFill>
                  <a:srgbClr val="000000"/>
                </a:solidFill>
                <a:latin typeface="Arial" pitchFamily="34" charset="0"/>
                <a:ea typeface="MS PGothic" pitchFamily="34" charset="-128"/>
                <a:cs typeface="+mn-cs"/>
              </a:defRPr>
            </a:lvl5pPr>
            <a:lvl6pPr marL="1714729" algn="l" defTabSz="685891" rtl="0" eaLnBrk="1" latinLnBrk="0" hangingPunct="1">
              <a:defRPr sz="1700" kern="1200">
                <a:solidFill>
                  <a:srgbClr val="000000"/>
                </a:solidFill>
                <a:latin typeface="Arial" pitchFamily="34" charset="0"/>
                <a:ea typeface="MS PGothic" pitchFamily="34" charset="-128"/>
                <a:cs typeface="+mn-cs"/>
              </a:defRPr>
            </a:lvl6pPr>
            <a:lvl7pPr marL="2057674" algn="l" defTabSz="685891" rtl="0" eaLnBrk="1" latinLnBrk="0" hangingPunct="1">
              <a:defRPr sz="1700" kern="1200">
                <a:solidFill>
                  <a:srgbClr val="000000"/>
                </a:solidFill>
                <a:latin typeface="Arial" pitchFamily="34" charset="0"/>
                <a:ea typeface="MS PGothic" pitchFamily="34" charset="-128"/>
                <a:cs typeface="+mn-cs"/>
              </a:defRPr>
            </a:lvl7pPr>
            <a:lvl8pPr marL="2400620" algn="l" defTabSz="685891" rtl="0" eaLnBrk="1" latinLnBrk="0" hangingPunct="1">
              <a:defRPr sz="1700" kern="1200">
                <a:solidFill>
                  <a:srgbClr val="000000"/>
                </a:solidFill>
                <a:latin typeface="Arial" pitchFamily="34" charset="0"/>
                <a:ea typeface="MS PGothic" pitchFamily="34" charset="-128"/>
                <a:cs typeface="+mn-cs"/>
              </a:defRPr>
            </a:lvl8pPr>
            <a:lvl9pPr marL="2743566" algn="l" defTabSz="685891" rtl="0" eaLnBrk="1" latinLnBrk="0" hangingPunct="1">
              <a:defRPr sz="1700" kern="1200">
                <a:solidFill>
                  <a:srgbClr val="000000"/>
                </a:solidFill>
                <a:latin typeface="Arial" pitchFamily="34" charset="0"/>
                <a:ea typeface="MS PGothic" pitchFamily="34" charset="-128"/>
                <a:cs typeface="+mn-cs"/>
              </a:defRPr>
            </a:lvl9pPr>
          </a:lstStyle>
          <a:p>
            <a:pPr algn="r">
              <a:buNone/>
            </a:pPr>
            <a:fld id="{D0BE6F14-FF48-0F4F-A8AA-2E3F25371E4A}" type="slidenum">
              <a:rPr lang="en-US" sz="1100" smtClean="0">
                <a:solidFill>
                  <a:schemeClr val="bg1"/>
                </a:solidFill>
              </a:rPr>
              <a:pPr algn="r">
                <a:buNone/>
              </a:pPr>
              <a:t>9</a:t>
            </a:fld>
            <a:endParaRPr lang="en-US" sz="1100" dirty="0">
              <a:solidFill>
                <a:schemeClr val="bg1"/>
              </a:solidFill>
            </a:endParaRPr>
          </a:p>
        </p:txBody>
      </p:sp>
    </p:spTree>
    <p:extLst>
      <p:ext uri="{BB962C8B-B14F-4D97-AF65-F5344CB8AC3E}">
        <p14:creationId xmlns:p14="http://schemas.microsoft.com/office/powerpoint/2010/main" val="25715427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Systems 2018">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D33E200D-9260-B64E-B6F1-29276819CA4F}"/>
    </a:ext>
  </a:extLst>
</a:theme>
</file>

<file path=ppt/theme/theme2.xml><?xml version="1.0" encoding="utf-8"?>
<a:theme xmlns:a="http://schemas.openxmlformats.org/drawingml/2006/main" name="Spectrum Computing 2018">
  <a:themeElements>
    <a:clrScheme name="Expert_integrated_systems_PureSystems_PPT_template_white_standard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xpert_integrated_systems_PureSystems_PPT_template_white_standard_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effectLst/>
      </a:spPr>
      <a:bodyPr wrap="square" lIns="0" tIns="0" rIns="0" bIns="0" rtlCol="0" anchor="ctr">
        <a:noAutofit/>
      </a:bodyPr>
      <a:lstStyle>
        <a:defPPr algn="ctr">
          <a:spcBef>
            <a:spcPts val="0"/>
          </a:spcBef>
          <a:buFontTx/>
          <a:buNone/>
          <a:defRPr kumimoji="0" sz="2900" b="1" i="0" u="none" strike="noStrike" kern="1200" cap="none" spc="0" normalizeH="0" baseline="0" noProof="0" dirty="0" smtClean="0">
            <a:ln>
              <a:noFill/>
            </a:ln>
            <a:solidFill>
              <a:srgbClr val="00649D"/>
            </a:solidFill>
            <a:effectLst/>
            <a:uLnTx/>
            <a:uFillTx/>
            <a:latin typeface="HelvNeue for IBM" pitchFamily="-84" charset="0"/>
            <a:ea typeface="MS PGothic" pitchFamily="34" charset="-128"/>
            <a:cs typeface="+mn-cs"/>
          </a:defRPr>
        </a:defPPr>
      </a:lstStyle>
    </a:spDef>
    <a:lnDef>
      <a:spPr>
        <a:ln>
          <a:solidFill>
            <a:srgbClr val="666666"/>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xpert_integrated_systems_PureSystems_PPT_template_white_standard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xpert_integrated_systems_PureSystems_PPT_template_white_standard_V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99"/>
        </a:hlink>
        <a:folHlink>
          <a:srgbClr val="006699"/>
        </a:folHlink>
      </a:clrScheme>
      <a:clrMap bg1="lt1" tx1="dk1" bg2="lt2" tx2="dk2" accent1="accent1" accent2="accent2" accent3="accent3" accent4="accent4" accent5="accent5" accent6="accent6" hlink="hlink" folHlink="folHlink"/>
    </a:extraClrScheme>
    <a:extraClrScheme>
      <a:clrScheme name="Expert_integrated_systems_PureSystems_PPT_template_white_standard_V3 14">
        <a:dk1>
          <a:srgbClr val="000000"/>
        </a:dk1>
        <a:lt1>
          <a:srgbClr val="FFFFFF"/>
        </a:lt1>
        <a:dk2>
          <a:srgbClr val="000000"/>
        </a:dk2>
        <a:lt2>
          <a:srgbClr val="808080"/>
        </a:lt2>
        <a:accent1>
          <a:srgbClr val="83D1F5"/>
        </a:accent1>
        <a:accent2>
          <a:srgbClr val="00649D"/>
        </a:accent2>
        <a:accent3>
          <a:srgbClr val="FFFFFF"/>
        </a:accent3>
        <a:accent4>
          <a:srgbClr val="000000"/>
        </a:accent4>
        <a:accent5>
          <a:srgbClr val="C1E5F9"/>
        </a:accent5>
        <a:accent6>
          <a:srgbClr val="005A8E"/>
        </a:accent6>
        <a:hlink>
          <a:srgbClr val="B8006E"/>
        </a:hlink>
        <a:folHlink>
          <a:srgbClr val="8CC63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Spectrum Computing Overview - CDW 2018</Template>
  <TotalTime>0</TotalTime>
  <Words>1740</Words>
  <Application>Microsoft Office PowerPoint</Application>
  <PresentationFormat>Breitbild</PresentationFormat>
  <Paragraphs>349</Paragraphs>
  <Slides>20</Slides>
  <Notes>8</Notes>
  <HiddenSlides>2</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20</vt:i4>
      </vt:variant>
    </vt:vector>
  </HeadingPairs>
  <TitlesOfParts>
    <vt:vector size="30" baseType="lpstr">
      <vt:lpstr>Arial</vt:lpstr>
      <vt:lpstr>Calibri</vt:lpstr>
      <vt:lpstr>Courier New</vt:lpstr>
      <vt:lpstr>HelvNeue for IBM</vt:lpstr>
      <vt:lpstr>IBM Plex Sans</vt:lpstr>
      <vt:lpstr>IBM Plex Sans SemiBold</vt:lpstr>
      <vt:lpstr>Wingdings</vt:lpstr>
      <vt:lpstr>Systems 2018</vt:lpstr>
      <vt:lpstr>Spectrum Computing 2018</vt:lpstr>
      <vt:lpstr>Title Master</vt:lpstr>
      <vt:lpstr>IBM Spectrum LSF Mehr als nur ein Scheduler  ZKI-Arbeitskreis Supercomputing Herbsttreffen 2021 8.10.2021        Christof Westhues IBM Spectrum Computing   </vt:lpstr>
      <vt:lpstr>IBM Spectrum Computing products are used by 23 of the 30 largest commercial enterprises in the world including …</vt:lpstr>
      <vt:lpstr>PowerPoint-Präsentation</vt:lpstr>
      <vt:lpstr>IBM Spectrum LSF Suites 10.2</vt:lpstr>
      <vt:lpstr>IBM Spectrum Software - complete end to end solution</vt:lpstr>
      <vt:lpstr>Spectrum LSF Over 25+ Years of Sustained Agility!  Over 2,000 Customer Driven enhancements since 1992!  “A product imagined by customers and built by IBM”</vt:lpstr>
      <vt:lpstr>IBM Spectrum LSF – The HPC Swiss Army Knife</vt:lpstr>
      <vt:lpstr>Key LSF Features Purpose Built for HPC</vt:lpstr>
      <vt:lpstr>NVidia GPGPU Support</vt:lpstr>
      <vt:lpstr>Dynamic flexibility to balance business priorities</vt:lpstr>
      <vt:lpstr>Cloud Bursting with LSF</vt:lpstr>
      <vt:lpstr>Cloud Bursting with LSF</vt:lpstr>
      <vt:lpstr>Today’s Challenges with Containers in a Production Environment</vt:lpstr>
      <vt:lpstr>Enhanced Container Support</vt:lpstr>
      <vt:lpstr>Benefits of IBM Spectrum LSF container support:</vt:lpstr>
      <vt:lpstr>IBM Spectrum LSF Explorer – Overview</vt:lpstr>
      <vt:lpstr>IBM Spectrum LSF Explorer – Sample charts</vt:lpstr>
      <vt:lpstr>Orchestrating Resources for Deep Learning (Reducing Jitter) Before LSF</vt:lpstr>
      <vt:lpstr>Orchestrating Resources for Deep Learning (Reducing Jitter) After LSF</vt:lpstr>
      <vt:lpstr>Webinar am 21.Oktober 15 Uhr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Spectrum LSF Overview To Apple -SEG</dc:title>
  <dc:creator>Joe Cieslak</dc:creator>
  <cp:lastModifiedBy>Christof Westhues</cp:lastModifiedBy>
  <cp:revision>260</cp:revision>
  <dcterms:created xsi:type="dcterms:W3CDTF">2018-01-19T18:42:06Z</dcterms:created>
  <dcterms:modified xsi:type="dcterms:W3CDTF">2021-10-07T14:58:31Z</dcterms:modified>
</cp:coreProperties>
</file>